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8" r:id="rId3"/>
    <p:sldId id="259" r:id="rId4"/>
    <p:sldId id="256" r:id="rId5"/>
    <p:sldId id="262" r:id="rId6"/>
    <p:sldId id="263" r:id="rId7"/>
    <p:sldId id="264" r:id="rId8"/>
    <p:sldId id="281" r:id="rId9"/>
    <p:sldId id="269" r:id="rId10"/>
    <p:sldId id="270" r:id="rId11"/>
    <p:sldId id="273" r:id="rId12"/>
    <p:sldId id="276" r:id="rId13"/>
    <p:sldId id="280" r:id="rId14"/>
    <p:sldId id="277" r:id="rId15"/>
    <p:sldId id="279" r:id="rId16"/>
    <p:sldId id="261" r:id="rId17"/>
    <p:sldId id="275" r:id="rId18"/>
    <p:sldId id="274" r:id="rId19"/>
    <p:sldId id="271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48F80-F59A-4D37-BA8A-CC639822DBAF}" v="52" dt="2022-07-30T12:04:39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6400" autoAdjust="0"/>
  </p:normalViewPr>
  <p:slideViewPr>
    <p:cSldViewPr snapToGrid="0">
      <p:cViewPr varScale="1">
        <p:scale>
          <a:sx n="112" d="100"/>
          <a:sy n="112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lorenzo sellares" userId="cca9b460c6724927" providerId="LiveId" clId="{75248F80-F59A-4D37-BA8A-CC639822DBAF}"/>
    <pc:docChg chg="undo redo custSel delSld modSld">
      <pc:chgData name="victor lorenzo sellares" userId="cca9b460c6724927" providerId="LiveId" clId="{75248F80-F59A-4D37-BA8A-CC639822DBAF}" dt="2022-07-30T12:05:02.665" v="1682" actId="20577"/>
      <pc:docMkLst>
        <pc:docMk/>
      </pc:docMkLst>
      <pc:sldChg chg="addSp delSp modSp mod">
        <pc:chgData name="victor lorenzo sellares" userId="cca9b460c6724927" providerId="LiveId" clId="{75248F80-F59A-4D37-BA8A-CC639822DBAF}" dt="2022-07-30T11:47:28.802" v="814" actId="1076"/>
        <pc:sldMkLst>
          <pc:docMk/>
          <pc:sldMk cId="846949785" sldId="256"/>
        </pc:sldMkLst>
        <pc:spChg chg="mod">
          <ac:chgData name="victor lorenzo sellares" userId="cca9b460c6724927" providerId="LiveId" clId="{75248F80-F59A-4D37-BA8A-CC639822DBAF}" dt="2022-07-30T11:47:23.779" v="813" actId="14100"/>
          <ac:spMkLst>
            <pc:docMk/>
            <pc:sldMk cId="846949785" sldId="256"/>
            <ac:spMk id="2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6-30T14:32:47.953" v="264" actId="1076"/>
          <ac:spMkLst>
            <pc:docMk/>
            <pc:sldMk cId="846949785" sldId="256"/>
            <ac:spMk id="3" creationId="{0551158C-430E-D04F-382D-A9B39EC1B480}"/>
          </ac:spMkLst>
        </pc:spChg>
        <pc:spChg chg="add mod">
          <ac:chgData name="victor lorenzo sellares" userId="cca9b460c6724927" providerId="LiveId" clId="{75248F80-F59A-4D37-BA8A-CC639822DBAF}" dt="2022-07-30T11:47:28.802" v="814" actId="1076"/>
          <ac:spMkLst>
            <pc:docMk/>
            <pc:sldMk cId="846949785" sldId="256"/>
            <ac:spMk id="8" creationId="{78D279D5-0E67-2A52-5EDF-31796E253FA9}"/>
          </ac:spMkLst>
        </pc:spChg>
        <pc:spChg chg="add del mod">
          <ac:chgData name="victor lorenzo sellares" userId="cca9b460c6724927" providerId="LiveId" clId="{75248F80-F59A-4D37-BA8A-CC639822DBAF}" dt="2022-06-30T14:32:42.804" v="262" actId="478"/>
          <ac:spMkLst>
            <pc:docMk/>
            <pc:sldMk cId="846949785" sldId="256"/>
            <ac:spMk id="9" creationId="{7A2E2B16-BD64-B9EB-048F-6F49D5DBAAD0}"/>
          </ac:spMkLst>
        </pc:spChg>
        <pc:spChg chg="add del mod">
          <ac:chgData name="victor lorenzo sellares" userId="cca9b460c6724927" providerId="LiveId" clId="{75248F80-F59A-4D37-BA8A-CC639822DBAF}" dt="2022-06-30T14:32:42.804" v="262" actId="478"/>
          <ac:spMkLst>
            <pc:docMk/>
            <pc:sldMk cId="846949785" sldId="256"/>
            <ac:spMk id="12" creationId="{A4A4C811-F70C-B54E-EAE4-5D6620EA5D96}"/>
          </ac:spMkLst>
        </pc:spChg>
        <pc:spChg chg="add del mod">
          <ac:chgData name="victor lorenzo sellares" userId="cca9b460c6724927" providerId="LiveId" clId="{75248F80-F59A-4D37-BA8A-CC639822DBAF}" dt="2022-06-30T14:32:42.804" v="262" actId="478"/>
          <ac:spMkLst>
            <pc:docMk/>
            <pc:sldMk cId="846949785" sldId="256"/>
            <ac:spMk id="13" creationId="{4F5B34B8-D9DE-E8E8-3E6B-5C0EF518673C}"/>
          </ac:spMkLst>
        </pc:spChg>
        <pc:spChg chg="add mod">
          <ac:chgData name="victor lorenzo sellares" userId="cca9b460c6724927" providerId="LiveId" clId="{75248F80-F59A-4D37-BA8A-CC639822DBAF}" dt="2022-06-30T14:33:02.105" v="269" actId="688"/>
          <ac:spMkLst>
            <pc:docMk/>
            <pc:sldMk cId="846949785" sldId="256"/>
            <ac:spMk id="14" creationId="{959A9191-F7A3-9522-4C8E-126F4A81EB68}"/>
          </ac:spMkLst>
        </pc:spChg>
        <pc:spChg chg="add mod">
          <ac:chgData name="victor lorenzo sellares" userId="cca9b460c6724927" providerId="LiveId" clId="{75248F80-F59A-4D37-BA8A-CC639822DBAF}" dt="2022-06-30T14:33:24.198" v="277" actId="14100"/>
          <ac:spMkLst>
            <pc:docMk/>
            <pc:sldMk cId="846949785" sldId="256"/>
            <ac:spMk id="15" creationId="{CC7BC9A0-C091-29AF-D48C-D027C6CAEC80}"/>
          </ac:spMkLst>
        </pc:spChg>
        <pc:spChg chg="add mod">
          <ac:chgData name="victor lorenzo sellares" userId="cca9b460c6724927" providerId="LiveId" clId="{75248F80-F59A-4D37-BA8A-CC639822DBAF}" dt="2022-06-30T14:33:30.440" v="279" actId="1076"/>
          <ac:spMkLst>
            <pc:docMk/>
            <pc:sldMk cId="846949785" sldId="256"/>
            <ac:spMk id="16" creationId="{C61B10B4-A7BD-FD3B-8291-7A65A2AAD98C}"/>
          </ac:spMkLst>
        </pc:spChg>
        <pc:cxnChg chg="del">
          <ac:chgData name="victor lorenzo sellares" userId="cca9b460c6724927" providerId="LiveId" clId="{75248F80-F59A-4D37-BA8A-CC639822DBAF}" dt="2022-06-30T14:33:03.820" v="270" actId="478"/>
          <ac:cxnSpMkLst>
            <pc:docMk/>
            <pc:sldMk cId="846949785" sldId="256"/>
            <ac:cxnSpMk id="6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6-30T14:33:19.947" v="276" actId="478"/>
          <ac:cxnSpMkLst>
            <pc:docMk/>
            <pc:sldMk cId="846949785" sldId="256"/>
            <ac:cxnSpMk id="7" creationId="{00000000-0000-0000-0000-000000000000}"/>
          </ac:cxnSpMkLst>
        </pc:cxnChg>
        <pc:cxnChg chg="add del mod">
          <ac:chgData name="victor lorenzo sellares" userId="cca9b460c6724927" providerId="LiveId" clId="{75248F80-F59A-4D37-BA8A-CC639822DBAF}" dt="2022-06-29T08:28:47.206" v="18" actId="478"/>
          <ac:cxnSpMkLst>
            <pc:docMk/>
            <pc:sldMk cId="846949785" sldId="256"/>
            <ac:cxnSpMk id="8" creationId="{EA1B67BF-55B7-E8CE-AA86-4CC7CE1E46DD}"/>
          </ac:cxnSpMkLst>
        </pc:cxnChg>
        <pc:cxnChg chg="del">
          <ac:chgData name="victor lorenzo sellares" userId="cca9b460c6724927" providerId="LiveId" clId="{75248F80-F59A-4D37-BA8A-CC639822DBAF}" dt="2022-06-30T14:33:32.204" v="280" actId="478"/>
          <ac:cxnSpMkLst>
            <pc:docMk/>
            <pc:sldMk cId="846949785" sldId="256"/>
            <ac:cxnSpMk id="10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6-30T14:32:45.896" v="263" actId="478"/>
          <ac:cxnSpMkLst>
            <pc:docMk/>
            <pc:sldMk cId="846949785" sldId="256"/>
            <ac:cxnSpMk id="11" creationId="{00000000-0000-0000-0000-000000000000}"/>
          </ac:cxnSpMkLst>
        </pc:cxnChg>
      </pc:sldChg>
      <pc:sldChg chg="del">
        <pc:chgData name="victor lorenzo sellares" userId="cca9b460c6724927" providerId="LiveId" clId="{75248F80-F59A-4D37-BA8A-CC639822DBAF}" dt="2022-06-30T10:04:07.470" v="59" actId="2696"/>
        <pc:sldMkLst>
          <pc:docMk/>
          <pc:sldMk cId="142686440" sldId="257"/>
        </pc:sldMkLst>
      </pc:sldChg>
      <pc:sldChg chg="modSp mod">
        <pc:chgData name="victor lorenzo sellares" userId="cca9b460c6724927" providerId="LiveId" clId="{75248F80-F59A-4D37-BA8A-CC639822DBAF}" dt="2022-07-04T11:38:37.207" v="665" actId="2711"/>
        <pc:sldMkLst>
          <pc:docMk/>
          <pc:sldMk cId="2207555239" sldId="258"/>
        </pc:sldMkLst>
        <pc:spChg chg="mod">
          <ac:chgData name="victor lorenzo sellares" userId="cca9b460c6724927" providerId="LiveId" clId="{75248F80-F59A-4D37-BA8A-CC639822DBAF}" dt="2022-07-04T11:38:37.207" v="665" actId="2711"/>
          <ac:spMkLst>
            <pc:docMk/>
            <pc:sldMk cId="2207555239" sldId="258"/>
            <ac:spMk id="2" creationId="{00000000-0000-0000-0000-000000000000}"/>
          </ac:spMkLst>
        </pc:spChg>
        <pc:spChg chg="mod">
          <ac:chgData name="victor lorenzo sellares" userId="cca9b460c6724927" providerId="LiveId" clId="{75248F80-F59A-4D37-BA8A-CC639822DBAF}" dt="2022-06-30T14:26:53.002" v="82" actId="108"/>
          <ac:spMkLst>
            <pc:docMk/>
            <pc:sldMk cId="2207555239" sldId="258"/>
            <ac:spMk id="3" creationId="{00000000-0000-0000-0000-000000000000}"/>
          </ac:spMkLst>
        </pc:spChg>
      </pc:sldChg>
      <pc:sldChg chg="addSp delSp modSp mod">
        <pc:chgData name="victor lorenzo sellares" userId="cca9b460c6724927" providerId="LiveId" clId="{75248F80-F59A-4D37-BA8A-CC639822DBAF}" dt="2022-07-01T07:05:53.690" v="368" actId="2711"/>
        <pc:sldMkLst>
          <pc:docMk/>
          <pc:sldMk cId="1094508845" sldId="259"/>
        </pc:sldMkLst>
        <pc:spChg chg="mod">
          <ac:chgData name="victor lorenzo sellares" userId="cca9b460c6724927" providerId="LiveId" clId="{75248F80-F59A-4D37-BA8A-CC639822DBAF}" dt="2022-07-01T07:05:48.970" v="367" actId="2711"/>
          <ac:spMkLst>
            <pc:docMk/>
            <pc:sldMk cId="1094508845" sldId="259"/>
            <ac:spMk id="2" creationId="{00000000-0000-0000-0000-000000000000}"/>
          </ac:spMkLst>
        </pc:spChg>
        <pc:spChg chg="mod">
          <ac:chgData name="victor lorenzo sellares" userId="cca9b460c6724927" providerId="LiveId" clId="{75248F80-F59A-4D37-BA8A-CC639822DBAF}" dt="2022-06-30T14:31:45.315" v="220" actId="12"/>
          <ac:spMkLst>
            <pc:docMk/>
            <pc:sldMk cId="1094508845" sldId="259"/>
            <ac:spMk id="3" creationId="{00000000-0000-0000-0000-000000000000}"/>
          </ac:spMkLst>
        </pc:spChg>
        <pc:spChg chg="add del">
          <ac:chgData name="victor lorenzo sellares" userId="cca9b460c6724927" providerId="LiveId" clId="{75248F80-F59A-4D37-BA8A-CC639822DBAF}" dt="2022-06-30T14:29:05.435" v="146" actId="478"/>
          <ac:spMkLst>
            <pc:docMk/>
            <pc:sldMk cId="1094508845" sldId="259"/>
            <ac:spMk id="5" creationId="{9B524219-F75F-8615-82F2-36D69ABC44E4}"/>
          </ac:spMkLst>
        </pc:spChg>
        <pc:spChg chg="add mod">
          <ac:chgData name="victor lorenzo sellares" userId="cca9b460c6724927" providerId="LiveId" clId="{75248F80-F59A-4D37-BA8A-CC639822DBAF}" dt="2022-07-01T07:05:53.690" v="368" actId="2711"/>
          <ac:spMkLst>
            <pc:docMk/>
            <pc:sldMk cId="1094508845" sldId="259"/>
            <ac:spMk id="6" creationId="{3362E54A-9740-D1E0-FAA4-2C774CC45D67}"/>
          </ac:spMkLst>
        </pc:spChg>
        <pc:spChg chg="add mod">
          <ac:chgData name="victor lorenzo sellares" userId="cca9b460c6724927" providerId="LiveId" clId="{75248F80-F59A-4D37-BA8A-CC639822DBAF}" dt="2022-06-30T14:32:25.649" v="260" actId="1036"/>
          <ac:spMkLst>
            <pc:docMk/>
            <pc:sldMk cId="1094508845" sldId="259"/>
            <ac:spMk id="8" creationId="{6CB8B562-F5C6-63C6-A245-6FFCF022CF3A}"/>
          </ac:spMkLst>
        </pc:spChg>
      </pc:sldChg>
      <pc:sldChg chg="addSp delSp modSp del mod">
        <pc:chgData name="victor lorenzo sellares" userId="cca9b460c6724927" providerId="LiveId" clId="{75248F80-F59A-4D37-BA8A-CC639822DBAF}" dt="2022-06-30T14:32:31.478" v="261" actId="2696"/>
        <pc:sldMkLst>
          <pc:docMk/>
          <pc:sldMk cId="794115374" sldId="260"/>
        </pc:sldMkLst>
        <pc:spChg chg="del">
          <ac:chgData name="victor lorenzo sellares" userId="cca9b460c6724927" providerId="LiveId" clId="{75248F80-F59A-4D37-BA8A-CC639822DBAF}" dt="2022-06-30T14:29:17.457" v="148" actId="478"/>
          <ac:spMkLst>
            <pc:docMk/>
            <pc:sldMk cId="794115374" sldId="260"/>
            <ac:spMk id="2" creationId="{00000000-0000-0000-0000-000000000000}"/>
          </ac:spMkLst>
        </pc:spChg>
        <pc:spChg chg="mod">
          <ac:chgData name="victor lorenzo sellares" userId="cca9b460c6724927" providerId="LiveId" clId="{75248F80-F59A-4D37-BA8A-CC639822DBAF}" dt="2022-06-30T14:29:25.212" v="151" actId="21"/>
          <ac:spMkLst>
            <pc:docMk/>
            <pc:sldMk cId="794115374" sldId="260"/>
            <ac:spMk id="3" creationId="{00000000-0000-0000-0000-000000000000}"/>
          </ac:spMkLst>
        </pc:spChg>
        <pc:spChg chg="add del mod">
          <ac:chgData name="victor lorenzo sellares" userId="cca9b460c6724927" providerId="LiveId" clId="{75248F80-F59A-4D37-BA8A-CC639822DBAF}" dt="2022-06-30T14:29:19.533" v="149" actId="478"/>
          <ac:spMkLst>
            <pc:docMk/>
            <pc:sldMk cId="794115374" sldId="260"/>
            <ac:spMk id="5" creationId="{A83FED4A-984C-5211-5CE8-41953CC733B8}"/>
          </ac:spMkLst>
        </pc:spChg>
        <pc:spChg chg="add mod">
          <ac:chgData name="victor lorenzo sellares" userId="cca9b460c6724927" providerId="LiveId" clId="{75248F80-F59A-4D37-BA8A-CC639822DBAF}" dt="2022-06-30T14:30:11.629" v="156" actId="108"/>
          <ac:spMkLst>
            <pc:docMk/>
            <pc:sldMk cId="794115374" sldId="260"/>
            <ac:spMk id="7" creationId="{12B77DF0-6C9E-1D20-64FD-1D7E28811394}"/>
          </ac:spMkLst>
        </pc:spChg>
      </pc:sldChg>
      <pc:sldChg chg="modSp mod">
        <pc:chgData name="victor lorenzo sellares" userId="cca9b460c6724927" providerId="LiveId" clId="{75248F80-F59A-4D37-BA8A-CC639822DBAF}" dt="2022-07-30T12:04:30.594" v="1658" actId="27636"/>
        <pc:sldMkLst>
          <pc:docMk/>
          <pc:sldMk cId="191524171" sldId="261"/>
        </pc:sldMkLst>
        <pc:spChg chg="mod">
          <ac:chgData name="victor lorenzo sellares" userId="cca9b460c6724927" providerId="LiveId" clId="{75248F80-F59A-4D37-BA8A-CC639822DBAF}" dt="2022-07-03T21:11:44.882" v="605" actId="108"/>
          <ac:spMkLst>
            <pc:docMk/>
            <pc:sldMk cId="191524171" sldId="261"/>
            <ac:spMk id="2" creationId="{00000000-0000-0000-0000-000000000000}"/>
          </ac:spMkLst>
        </pc:spChg>
        <pc:spChg chg="mod">
          <ac:chgData name="victor lorenzo sellares" userId="cca9b460c6724927" providerId="LiveId" clId="{75248F80-F59A-4D37-BA8A-CC639822DBAF}" dt="2022-07-30T12:04:30.594" v="1658" actId="27636"/>
          <ac:spMkLst>
            <pc:docMk/>
            <pc:sldMk cId="191524171" sldId="261"/>
            <ac:spMk id="3" creationId="{00000000-0000-0000-0000-000000000000}"/>
          </ac:spMkLst>
        </pc:spChg>
      </pc:sldChg>
      <pc:sldChg chg="addSp delSp modSp mod">
        <pc:chgData name="victor lorenzo sellares" userId="cca9b460c6724927" providerId="LiveId" clId="{75248F80-F59A-4D37-BA8A-CC639822DBAF}" dt="2022-07-30T11:48:51.923" v="958" actId="20577"/>
        <pc:sldMkLst>
          <pc:docMk/>
          <pc:sldMk cId="3028402908" sldId="262"/>
        </pc:sldMkLst>
        <pc:spChg chg="mod">
          <ac:chgData name="victor lorenzo sellares" userId="cca9b460c6724927" providerId="LiveId" clId="{75248F80-F59A-4D37-BA8A-CC639822DBAF}" dt="2022-07-30T11:48:51.923" v="958" actId="20577"/>
          <ac:spMkLst>
            <pc:docMk/>
            <pc:sldMk cId="3028402908" sldId="262"/>
            <ac:spMk id="8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6-30T14:35:01.869" v="319" actId="1076"/>
          <ac:spMkLst>
            <pc:docMk/>
            <pc:sldMk cId="3028402908" sldId="262"/>
            <ac:spMk id="9" creationId="{02B1C5B5-D76E-6BE8-ECA5-00EDADA6CA6E}"/>
          </ac:spMkLst>
        </pc:spChg>
        <pc:spChg chg="add mod">
          <ac:chgData name="victor lorenzo sellares" userId="cca9b460c6724927" providerId="LiveId" clId="{75248F80-F59A-4D37-BA8A-CC639822DBAF}" dt="2022-06-30T14:35:22.546" v="324" actId="1076"/>
          <ac:spMkLst>
            <pc:docMk/>
            <pc:sldMk cId="3028402908" sldId="262"/>
            <ac:spMk id="10" creationId="{BD1D0234-B59D-1FCD-B1F2-F8E12AF2A8C5}"/>
          </ac:spMkLst>
        </pc:spChg>
        <pc:spChg chg="add mod">
          <ac:chgData name="victor lorenzo sellares" userId="cca9b460c6724927" providerId="LiveId" clId="{75248F80-F59A-4D37-BA8A-CC639822DBAF}" dt="2022-07-30T11:48:06.402" v="908" actId="1038"/>
          <ac:spMkLst>
            <pc:docMk/>
            <pc:sldMk cId="3028402908" sldId="262"/>
            <ac:spMk id="11" creationId="{42B3D299-F4EC-0C1C-4875-D0B5F905470D}"/>
          </ac:spMkLst>
        </pc:spChg>
        <pc:spChg chg="add mod">
          <ac:chgData name="victor lorenzo sellares" userId="cca9b460c6724927" providerId="LiveId" clId="{75248F80-F59A-4D37-BA8A-CC639822DBAF}" dt="2022-07-30T11:48:44.012" v="937" actId="1076"/>
          <ac:spMkLst>
            <pc:docMk/>
            <pc:sldMk cId="3028402908" sldId="262"/>
            <ac:spMk id="12" creationId="{222E250A-EACD-768B-6FB7-030BD8D60BBF}"/>
          </ac:spMkLst>
        </pc:spChg>
        <pc:cxnChg chg="del">
          <ac:chgData name="victor lorenzo sellares" userId="cca9b460c6724927" providerId="LiveId" clId="{75248F80-F59A-4D37-BA8A-CC639822DBAF}" dt="2022-06-30T14:35:16.041" v="323" actId="478"/>
          <ac:cxnSpMkLst>
            <pc:docMk/>
            <pc:sldMk cId="3028402908" sldId="262"/>
            <ac:cxnSpMk id="3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6-30T14:35:03.424" v="320" actId="478"/>
          <ac:cxnSpMkLst>
            <pc:docMk/>
            <pc:sldMk cId="3028402908" sldId="262"/>
            <ac:cxnSpMk id="7" creationId="{00000000-0000-0000-0000-000000000000}"/>
          </ac:cxnSpMkLst>
        </pc:cxnChg>
      </pc:sldChg>
      <pc:sldChg chg="addSp delSp modSp mod">
        <pc:chgData name="victor lorenzo sellares" userId="cca9b460c6724927" providerId="LiveId" clId="{75248F80-F59A-4D37-BA8A-CC639822DBAF}" dt="2022-07-30T11:52:47.616" v="1141" actId="6549"/>
        <pc:sldMkLst>
          <pc:docMk/>
          <pc:sldMk cId="2790313085" sldId="263"/>
        </pc:sldMkLst>
        <pc:spChg chg="mod">
          <ac:chgData name="victor lorenzo sellares" userId="cca9b460c6724927" providerId="LiveId" clId="{75248F80-F59A-4D37-BA8A-CC639822DBAF}" dt="2022-07-30T11:52:47.616" v="1141" actId="6549"/>
          <ac:spMkLst>
            <pc:docMk/>
            <pc:sldMk cId="2790313085" sldId="263"/>
            <ac:spMk id="6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6-30T14:37:05.775" v="354" actId="1076"/>
          <ac:spMkLst>
            <pc:docMk/>
            <pc:sldMk cId="2790313085" sldId="263"/>
            <ac:spMk id="8" creationId="{A3AAE6E9-7CFE-C037-0210-CEA085C4D72A}"/>
          </ac:spMkLst>
        </pc:spChg>
        <pc:spChg chg="add mod">
          <ac:chgData name="victor lorenzo sellares" userId="cca9b460c6724927" providerId="LiveId" clId="{75248F80-F59A-4D37-BA8A-CC639822DBAF}" dt="2022-06-30T14:37:28.024" v="363" actId="1038"/>
          <ac:spMkLst>
            <pc:docMk/>
            <pc:sldMk cId="2790313085" sldId="263"/>
            <ac:spMk id="9" creationId="{41E60445-4E90-3BB4-30E5-431F59F53DF5}"/>
          </ac:spMkLst>
        </pc:spChg>
        <pc:spChg chg="add mod">
          <ac:chgData name="victor lorenzo sellares" userId="cca9b460c6724927" providerId="LiveId" clId="{75248F80-F59A-4D37-BA8A-CC639822DBAF}" dt="2022-06-30T14:37:13.547" v="357" actId="1076"/>
          <ac:spMkLst>
            <pc:docMk/>
            <pc:sldMk cId="2790313085" sldId="263"/>
            <ac:spMk id="10" creationId="{0A6784A7-7DA4-1EED-2B42-F4DD428F0408}"/>
          </ac:spMkLst>
        </pc:spChg>
        <pc:spChg chg="add mod">
          <ac:chgData name="victor lorenzo sellares" userId="cca9b460c6724927" providerId="LiveId" clId="{75248F80-F59A-4D37-BA8A-CC639822DBAF}" dt="2022-07-01T07:06:32.667" v="374" actId="1076"/>
          <ac:spMkLst>
            <pc:docMk/>
            <pc:sldMk cId="2790313085" sldId="263"/>
            <ac:spMk id="11" creationId="{F57261FC-8333-6EA8-AD00-56C37C71691D}"/>
          </ac:spMkLst>
        </pc:spChg>
        <pc:spChg chg="add mod">
          <ac:chgData name="victor lorenzo sellares" userId="cca9b460c6724927" providerId="LiveId" clId="{75248F80-F59A-4D37-BA8A-CC639822DBAF}" dt="2022-07-30T11:52:08.742" v="1045" actId="1037"/>
          <ac:spMkLst>
            <pc:docMk/>
            <pc:sldMk cId="2790313085" sldId="263"/>
            <ac:spMk id="12" creationId="{F52F37C3-71BB-10D4-B412-B3CD1EBDB1DA}"/>
          </ac:spMkLst>
        </pc:spChg>
        <pc:spChg chg="add mod">
          <ac:chgData name="victor lorenzo sellares" userId="cca9b460c6724927" providerId="LiveId" clId="{75248F80-F59A-4D37-BA8A-CC639822DBAF}" dt="2022-07-30T11:52:33.029" v="1119" actId="1037"/>
          <ac:spMkLst>
            <pc:docMk/>
            <pc:sldMk cId="2790313085" sldId="263"/>
            <ac:spMk id="13" creationId="{1028EBAC-11A2-301E-8101-B6F96598607A}"/>
          </ac:spMkLst>
        </pc:spChg>
        <pc:cxnChg chg="del">
          <ac:chgData name="victor lorenzo sellares" userId="cca9b460c6724927" providerId="LiveId" clId="{75248F80-F59A-4D37-BA8A-CC639822DBAF}" dt="2022-06-30T14:37:08.474" v="355" actId="478"/>
          <ac:cxnSpMkLst>
            <pc:docMk/>
            <pc:sldMk cId="2790313085" sldId="263"/>
            <ac:cxnSpMk id="3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1T07:06:30.684" v="373" actId="478"/>
          <ac:cxnSpMkLst>
            <pc:docMk/>
            <pc:sldMk cId="2790313085" sldId="263"/>
            <ac:cxnSpMk id="4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6-30T14:37:15.203" v="358" actId="478"/>
          <ac:cxnSpMkLst>
            <pc:docMk/>
            <pc:sldMk cId="2790313085" sldId="263"/>
            <ac:cxnSpMk id="5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6-30T14:37:21.459" v="359" actId="478"/>
          <ac:cxnSpMkLst>
            <pc:docMk/>
            <pc:sldMk cId="2790313085" sldId="263"/>
            <ac:cxnSpMk id="7" creationId="{00000000-0000-0000-0000-000000000000}"/>
          </ac:cxnSpMkLst>
        </pc:cxnChg>
      </pc:sldChg>
      <pc:sldChg chg="addSp delSp modSp mod">
        <pc:chgData name="victor lorenzo sellares" userId="cca9b460c6724927" providerId="LiveId" clId="{75248F80-F59A-4D37-BA8A-CC639822DBAF}" dt="2022-07-30T11:54:50.110" v="1389" actId="20577"/>
        <pc:sldMkLst>
          <pc:docMk/>
          <pc:sldMk cId="1276952266" sldId="264"/>
        </pc:sldMkLst>
        <pc:spChg chg="mod">
          <ac:chgData name="victor lorenzo sellares" userId="cca9b460c6724927" providerId="LiveId" clId="{75248F80-F59A-4D37-BA8A-CC639822DBAF}" dt="2022-07-30T11:54:50.110" v="1389" actId="20577"/>
          <ac:spMkLst>
            <pc:docMk/>
            <pc:sldMk cId="1276952266" sldId="264"/>
            <ac:spMk id="7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7-02T18:06:12.615" v="382" actId="1076"/>
          <ac:spMkLst>
            <pc:docMk/>
            <pc:sldMk cId="1276952266" sldId="264"/>
            <ac:spMk id="8" creationId="{9F01F909-123D-3915-E7E5-A2C0F0E73659}"/>
          </ac:spMkLst>
        </pc:spChg>
        <pc:spChg chg="add mod">
          <ac:chgData name="victor lorenzo sellares" userId="cca9b460c6724927" providerId="LiveId" clId="{75248F80-F59A-4D37-BA8A-CC639822DBAF}" dt="2022-07-30T11:53:12.240" v="1184" actId="1038"/>
          <ac:spMkLst>
            <pc:docMk/>
            <pc:sldMk cId="1276952266" sldId="264"/>
            <ac:spMk id="9" creationId="{F6DC5734-8C88-5CD4-110C-D92C863D240B}"/>
          </ac:spMkLst>
        </pc:spChg>
        <pc:spChg chg="add mod">
          <ac:chgData name="victor lorenzo sellares" userId="cca9b460c6724927" providerId="LiveId" clId="{75248F80-F59A-4D37-BA8A-CC639822DBAF}" dt="2022-07-02T18:07:11.933" v="402" actId="1076"/>
          <ac:spMkLst>
            <pc:docMk/>
            <pc:sldMk cId="1276952266" sldId="264"/>
            <ac:spMk id="10" creationId="{6ED3626B-FA4C-2D45-2AC4-471058E336FD}"/>
          </ac:spMkLst>
        </pc:spChg>
        <pc:spChg chg="add mod">
          <ac:chgData name="victor lorenzo sellares" userId="cca9b460c6724927" providerId="LiveId" clId="{75248F80-F59A-4D37-BA8A-CC639822DBAF}" dt="2022-07-30T11:54:40.880" v="1386" actId="1038"/>
          <ac:spMkLst>
            <pc:docMk/>
            <pc:sldMk cId="1276952266" sldId="264"/>
            <ac:spMk id="11" creationId="{0FC9DDAA-F067-BAB3-242F-960B4F8BC844}"/>
          </ac:spMkLst>
        </pc:spChg>
        <pc:spChg chg="add mod">
          <ac:chgData name="victor lorenzo sellares" userId="cca9b460c6724927" providerId="LiveId" clId="{75248F80-F59A-4D37-BA8A-CC639822DBAF}" dt="2022-07-02T18:07:35.919" v="408" actId="1076"/>
          <ac:spMkLst>
            <pc:docMk/>
            <pc:sldMk cId="1276952266" sldId="264"/>
            <ac:spMk id="12" creationId="{9813285B-D431-6668-ED5A-3AED718801A4}"/>
          </ac:spMkLst>
        </pc:spChg>
        <pc:spChg chg="add mod">
          <ac:chgData name="victor lorenzo sellares" userId="cca9b460c6724927" providerId="LiveId" clId="{75248F80-F59A-4D37-BA8A-CC639822DBAF}" dt="2022-07-02T18:08:15.093" v="413" actId="1076"/>
          <ac:spMkLst>
            <pc:docMk/>
            <pc:sldMk cId="1276952266" sldId="264"/>
            <ac:spMk id="13" creationId="{CFDAA841-22C1-7CB4-9DAC-106B7247A4BD}"/>
          </ac:spMkLst>
        </pc:spChg>
        <pc:cxnChg chg="del">
          <ac:chgData name="victor lorenzo sellares" userId="cca9b460c6724927" providerId="LiveId" clId="{75248F80-F59A-4D37-BA8A-CC639822DBAF}" dt="2022-07-02T18:07:17.059" v="403" actId="478"/>
          <ac:cxnSpMkLst>
            <pc:docMk/>
            <pc:sldMk cId="1276952266" sldId="264"/>
            <ac:cxnSpMk id="3" creationId="{00000000-0000-0000-0000-000000000000}"/>
          </ac:cxnSpMkLst>
        </pc:cxnChg>
        <pc:cxnChg chg="del mod">
          <ac:chgData name="victor lorenzo sellares" userId="cca9b460c6724927" providerId="LiveId" clId="{75248F80-F59A-4D37-BA8A-CC639822DBAF}" dt="2022-07-02T18:08:16.991" v="414" actId="478"/>
          <ac:cxnSpMkLst>
            <pc:docMk/>
            <pc:sldMk cId="1276952266" sldId="264"/>
            <ac:cxnSpMk id="5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07:24.298" v="405" actId="478"/>
          <ac:cxnSpMkLst>
            <pc:docMk/>
            <pc:sldMk cId="1276952266" sldId="264"/>
            <ac:cxnSpMk id="9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07:17.059" v="403" actId="478"/>
          <ac:cxnSpMkLst>
            <pc:docMk/>
            <pc:sldMk cId="1276952266" sldId="264"/>
            <ac:cxnSpMk id="11" creationId="{00000000-0000-0000-0000-000000000000}"/>
          </ac:cxnSpMkLst>
        </pc:cxnChg>
      </pc:sldChg>
      <pc:sldChg chg="addSp delSp modSp mod">
        <pc:chgData name="victor lorenzo sellares" userId="cca9b460c6724927" providerId="LiveId" clId="{75248F80-F59A-4D37-BA8A-CC639822DBAF}" dt="2022-07-30T11:58:38.230" v="1492" actId="20577"/>
        <pc:sldMkLst>
          <pc:docMk/>
          <pc:sldMk cId="975207144" sldId="269"/>
        </pc:sldMkLst>
        <pc:spChg chg="mod">
          <ac:chgData name="victor lorenzo sellares" userId="cca9b460c6724927" providerId="LiveId" clId="{75248F80-F59A-4D37-BA8A-CC639822DBAF}" dt="2022-07-30T11:58:38.230" v="1492" actId="20577"/>
          <ac:spMkLst>
            <pc:docMk/>
            <pc:sldMk cId="975207144" sldId="269"/>
            <ac:spMk id="4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7-02T18:09:44.111" v="429" actId="1076"/>
          <ac:spMkLst>
            <pc:docMk/>
            <pc:sldMk cId="975207144" sldId="269"/>
            <ac:spMk id="9" creationId="{653A7167-6E5A-6B8E-5E6A-D24FF24EA7A0}"/>
          </ac:spMkLst>
        </pc:spChg>
        <pc:spChg chg="add mod">
          <ac:chgData name="victor lorenzo sellares" userId="cca9b460c6724927" providerId="LiveId" clId="{75248F80-F59A-4D37-BA8A-CC639822DBAF}" dt="2022-07-30T11:57:48.133" v="1439" actId="1037"/>
          <ac:spMkLst>
            <pc:docMk/>
            <pc:sldMk cId="975207144" sldId="269"/>
            <ac:spMk id="10" creationId="{A1196426-98CE-6468-8FD2-D979A97775DB}"/>
          </ac:spMkLst>
        </pc:spChg>
        <pc:spChg chg="add mod">
          <ac:chgData name="victor lorenzo sellares" userId="cca9b460c6724927" providerId="LiveId" clId="{75248F80-F59A-4D37-BA8A-CC639822DBAF}" dt="2022-07-30T11:58:29.752" v="1491" actId="1037"/>
          <ac:spMkLst>
            <pc:docMk/>
            <pc:sldMk cId="975207144" sldId="269"/>
            <ac:spMk id="11" creationId="{F8F4DAD7-780E-6872-3D46-A000B055401B}"/>
          </ac:spMkLst>
        </pc:spChg>
        <pc:spChg chg="add mod">
          <ac:chgData name="victor lorenzo sellares" userId="cca9b460c6724927" providerId="LiveId" clId="{75248F80-F59A-4D37-BA8A-CC639822DBAF}" dt="2022-07-02T18:10:08.667" v="436" actId="1076"/>
          <ac:spMkLst>
            <pc:docMk/>
            <pc:sldMk cId="975207144" sldId="269"/>
            <ac:spMk id="13" creationId="{F7455EA8-7B9B-5451-512F-03A7F1A2D94A}"/>
          </ac:spMkLst>
        </pc:spChg>
        <pc:spChg chg="add mod">
          <ac:chgData name="victor lorenzo sellares" userId="cca9b460c6724927" providerId="LiveId" clId="{75248F80-F59A-4D37-BA8A-CC639822DBAF}" dt="2022-07-02T18:11:10.515" v="479" actId="1037"/>
          <ac:spMkLst>
            <pc:docMk/>
            <pc:sldMk cId="975207144" sldId="269"/>
            <ac:spMk id="14" creationId="{B2FD97EB-00E1-DAF9-AB5E-BD48B9A4C7D8}"/>
          </ac:spMkLst>
        </pc:spChg>
        <pc:spChg chg="add mod">
          <ac:chgData name="victor lorenzo sellares" userId="cca9b460c6724927" providerId="LiveId" clId="{75248F80-F59A-4D37-BA8A-CC639822DBAF}" dt="2022-07-02T18:11:28.570" v="505" actId="1038"/>
          <ac:spMkLst>
            <pc:docMk/>
            <pc:sldMk cId="975207144" sldId="269"/>
            <ac:spMk id="15" creationId="{FC3876FB-60F1-3989-254D-C70028BD9BD0}"/>
          </ac:spMkLst>
        </pc:spChg>
        <pc:picChg chg="mod">
          <ac:chgData name="victor lorenzo sellares" userId="cca9b460c6724927" providerId="LiveId" clId="{75248F80-F59A-4D37-BA8A-CC639822DBAF}" dt="2022-07-02T18:10:02.737" v="434" actId="1076"/>
          <ac:picMkLst>
            <pc:docMk/>
            <pc:sldMk cId="975207144" sldId="269"/>
            <ac:picMk id="2" creationId="{00000000-0000-0000-0000-000000000000}"/>
          </ac:picMkLst>
        </pc:picChg>
        <pc:picChg chg="mod">
          <ac:chgData name="victor lorenzo sellares" userId="cca9b460c6724927" providerId="LiveId" clId="{75248F80-F59A-4D37-BA8A-CC639822DBAF}" dt="2022-07-02T18:11:29.947" v="506" actId="1076"/>
          <ac:picMkLst>
            <pc:docMk/>
            <pc:sldMk cId="975207144" sldId="269"/>
            <ac:picMk id="3" creationId="{00000000-0000-0000-0000-000000000000}"/>
          </ac:picMkLst>
        </pc:picChg>
        <pc:cxnChg chg="del">
          <ac:chgData name="victor lorenzo sellares" userId="cca9b460c6724927" providerId="LiveId" clId="{75248F80-F59A-4D37-BA8A-CC639822DBAF}" dt="2022-07-02T18:09:48.457" v="430" actId="478"/>
          <ac:cxnSpMkLst>
            <pc:docMk/>
            <pc:sldMk cId="975207144" sldId="269"/>
            <ac:cxnSpMk id="7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1:19.513" v="483" actId="478"/>
          <ac:cxnSpMkLst>
            <pc:docMk/>
            <pc:sldMk cId="975207144" sldId="269"/>
            <ac:cxnSpMk id="10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1:13.105" v="480" actId="478"/>
          <ac:cxnSpMkLst>
            <pc:docMk/>
            <pc:sldMk cId="975207144" sldId="269"/>
            <ac:cxnSpMk id="11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0:12.817" v="437" actId="478"/>
          <ac:cxnSpMkLst>
            <pc:docMk/>
            <pc:sldMk cId="975207144" sldId="269"/>
            <ac:cxnSpMk id="12" creationId="{00000000-0000-0000-0000-000000000000}"/>
          </ac:cxnSpMkLst>
        </pc:cxnChg>
      </pc:sldChg>
      <pc:sldChg chg="addSp delSp modSp mod">
        <pc:chgData name="victor lorenzo sellares" userId="cca9b460c6724927" providerId="LiveId" clId="{75248F80-F59A-4D37-BA8A-CC639822DBAF}" dt="2022-07-30T11:56:23.179" v="1394" actId="113"/>
        <pc:sldMkLst>
          <pc:docMk/>
          <pc:sldMk cId="1002578768" sldId="270"/>
        </pc:sldMkLst>
        <pc:spChg chg="mod">
          <ac:chgData name="victor lorenzo sellares" userId="cca9b460c6724927" providerId="LiveId" clId="{75248F80-F59A-4D37-BA8A-CC639822DBAF}" dt="2022-07-30T11:56:23.179" v="1394" actId="113"/>
          <ac:spMkLst>
            <pc:docMk/>
            <pc:sldMk cId="1002578768" sldId="270"/>
            <ac:spMk id="3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7-02T18:12:13.297" v="510" actId="1076"/>
          <ac:spMkLst>
            <pc:docMk/>
            <pc:sldMk cId="1002578768" sldId="270"/>
            <ac:spMk id="7" creationId="{6AA52144-2355-4585-3B17-8AEB97BBF664}"/>
          </ac:spMkLst>
        </pc:spChg>
        <pc:spChg chg="add mod">
          <ac:chgData name="victor lorenzo sellares" userId="cca9b460c6724927" providerId="LiveId" clId="{75248F80-F59A-4D37-BA8A-CC639822DBAF}" dt="2022-07-02T18:12:27.205" v="515" actId="1076"/>
          <ac:spMkLst>
            <pc:docMk/>
            <pc:sldMk cId="1002578768" sldId="270"/>
            <ac:spMk id="8" creationId="{69C1E0B1-7CB3-1C81-0977-2455766E7C85}"/>
          </ac:spMkLst>
        </pc:spChg>
        <pc:cxnChg chg="del">
          <ac:chgData name="victor lorenzo sellares" userId="cca9b460c6724927" providerId="LiveId" clId="{75248F80-F59A-4D37-BA8A-CC639822DBAF}" dt="2022-07-02T18:12:14.751" v="511" actId="478"/>
          <ac:cxnSpMkLst>
            <pc:docMk/>
            <pc:sldMk cId="1002578768" sldId="270"/>
            <ac:cxnSpMk id="5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2:24.473" v="514" actId="478"/>
          <ac:cxnSpMkLst>
            <pc:docMk/>
            <pc:sldMk cId="1002578768" sldId="270"/>
            <ac:cxnSpMk id="6" creationId="{00000000-0000-0000-0000-000000000000}"/>
          </ac:cxnSpMkLst>
        </pc:cxnChg>
      </pc:sldChg>
      <pc:sldChg chg="modSp mod">
        <pc:chgData name="victor lorenzo sellares" userId="cca9b460c6724927" providerId="LiveId" clId="{75248F80-F59A-4D37-BA8A-CC639822DBAF}" dt="2022-07-03T21:15:10.974" v="655" actId="120"/>
        <pc:sldMkLst>
          <pc:docMk/>
          <pc:sldMk cId="32238004" sldId="271"/>
        </pc:sldMkLst>
        <pc:spChg chg="mod">
          <ac:chgData name="victor lorenzo sellares" userId="cca9b460c6724927" providerId="LiveId" clId="{75248F80-F59A-4D37-BA8A-CC639822DBAF}" dt="2022-07-03T21:15:10.974" v="655" actId="120"/>
          <ac:spMkLst>
            <pc:docMk/>
            <pc:sldMk cId="32238004" sldId="271"/>
            <ac:spMk id="2" creationId="{00000000-0000-0000-0000-000000000000}"/>
          </ac:spMkLst>
        </pc:spChg>
      </pc:sldChg>
      <pc:sldChg chg="addSp delSp modSp mod">
        <pc:chgData name="victor lorenzo sellares" userId="cca9b460c6724927" providerId="LiveId" clId="{75248F80-F59A-4D37-BA8A-CC639822DBAF}" dt="2022-07-30T12:01:15.114" v="1603" actId="20577"/>
        <pc:sldMkLst>
          <pc:docMk/>
          <pc:sldMk cId="2810031358" sldId="273"/>
        </pc:sldMkLst>
        <pc:spChg chg="add mod">
          <ac:chgData name="victor lorenzo sellares" userId="cca9b460c6724927" providerId="LiveId" clId="{75248F80-F59A-4D37-BA8A-CC639822DBAF}" dt="2022-07-30T12:00:49.921" v="1587" actId="1076"/>
          <ac:spMkLst>
            <pc:docMk/>
            <pc:sldMk cId="2810031358" sldId="273"/>
            <ac:spMk id="2" creationId="{33DB392B-1A43-4B44-A480-A1589EAA6D3D}"/>
          </ac:spMkLst>
        </pc:spChg>
        <pc:spChg chg="mod">
          <ac:chgData name="victor lorenzo sellares" userId="cca9b460c6724927" providerId="LiveId" clId="{75248F80-F59A-4D37-BA8A-CC639822DBAF}" dt="2022-07-30T11:59:55.335" v="1552" actId="6549"/>
          <ac:spMkLst>
            <pc:docMk/>
            <pc:sldMk cId="2810031358" sldId="273"/>
            <ac:spMk id="6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7-30T12:00:03.208" v="1572" actId="1036"/>
          <ac:spMkLst>
            <pc:docMk/>
            <pc:sldMk cId="2810031358" sldId="273"/>
            <ac:spMk id="9" creationId="{5CC24A4E-C9AA-6157-417E-F97CBAC8E0D4}"/>
          </ac:spMkLst>
        </pc:spChg>
        <pc:spChg chg="add mod">
          <ac:chgData name="victor lorenzo sellares" userId="cca9b460c6724927" providerId="LiveId" clId="{75248F80-F59A-4D37-BA8A-CC639822DBAF}" dt="2022-07-02T18:13:11.303" v="527" actId="1076"/>
          <ac:spMkLst>
            <pc:docMk/>
            <pc:sldMk cId="2810031358" sldId="273"/>
            <ac:spMk id="10" creationId="{90BF3D09-AF97-3526-9363-631CFF1ECAE5}"/>
          </ac:spMkLst>
        </pc:spChg>
        <pc:spChg chg="add mod">
          <ac:chgData name="victor lorenzo sellares" userId="cca9b460c6724927" providerId="LiveId" clId="{75248F80-F59A-4D37-BA8A-CC639822DBAF}" dt="2022-07-30T12:00:06.313" v="1573" actId="1076"/>
          <ac:spMkLst>
            <pc:docMk/>
            <pc:sldMk cId="2810031358" sldId="273"/>
            <ac:spMk id="11" creationId="{660561E2-AAA9-CA67-6540-0C57C319841F}"/>
          </ac:spMkLst>
        </pc:spChg>
        <pc:spChg chg="add mod">
          <ac:chgData name="victor lorenzo sellares" userId="cca9b460c6724927" providerId="LiveId" clId="{75248F80-F59A-4D37-BA8A-CC639822DBAF}" dt="2022-07-02T18:13:29.582" v="541" actId="1037"/>
          <ac:spMkLst>
            <pc:docMk/>
            <pc:sldMk cId="2810031358" sldId="273"/>
            <ac:spMk id="12" creationId="{5CA59058-8991-0ECF-756B-D0585C9537E6}"/>
          </ac:spMkLst>
        </pc:spChg>
        <pc:spChg chg="add mod">
          <ac:chgData name="victor lorenzo sellares" userId="cca9b460c6724927" providerId="LiveId" clId="{75248F80-F59A-4D37-BA8A-CC639822DBAF}" dt="2022-07-30T12:01:05.588" v="1599" actId="1076"/>
          <ac:spMkLst>
            <pc:docMk/>
            <pc:sldMk cId="2810031358" sldId="273"/>
            <ac:spMk id="13" creationId="{C9251C92-23F8-8A3B-1A37-81E095A0DF3C}"/>
          </ac:spMkLst>
        </pc:spChg>
        <pc:spChg chg="add mod">
          <ac:chgData name="victor lorenzo sellares" userId="cca9b460c6724927" providerId="LiveId" clId="{75248F80-F59A-4D37-BA8A-CC639822DBAF}" dt="2022-07-02T18:13:55.377" v="547" actId="1076"/>
          <ac:spMkLst>
            <pc:docMk/>
            <pc:sldMk cId="2810031358" sldId="273"/>
            <ac:spMk id="14" creationId="{CAD457C1-5145-6781-D362-74B86F277D4E}"/>
          </ac:spMkLst>
        </pc:spChg>
        <pc:spChg chg="add mod">
          <ac:chgData name="victor lorenzo sellares" userId="cca9b460c6724927" providerId="LiveId" clId="{75248F80-F59A-4D37-BA8A-CC639822DBAF}" dt="2022-07-30T12:01:15.114" v="1603" actId="20577"/>
          <ac:spMkLst>
            <pc:docMk/>
            <pc:sldMk cId="2810031358" sldId="273"/>
            <ac:spMk id="15" creationId="{639F9FD2-7593-BD40-C0B2-9603C05F3004}"/>
          </ac:spMkLst>
        </pc:spChg>
        <pc:spChg chg="add mod">
          <ac:chgData name="victor lorenzo sellares" userId="cca9b460c6724927" providerId="LiveId" clId="{75248F80-F59A-4D37-BA8A-CC639822DBAF}" dt="2022-07-02T18:14:35.185" v="585" actId="1037"/>
          <ac:spMkLst>
            <pc:docMk/>
            <pc:sldMk cId="2810031358" sldId="273"/>
            <ac:spMk id="16" creationId="{00F75912-2042-1D4A-317F-06169A8B5A86}"/>
          </ac:spMkLst>
        </pc:spChg>
        <pc:cxnChg chg="del">
          <ac:chgData name="victor lorenzo sellares" userId="cca9b460c6724927" providerId="LiveId" clId="{75248F80-F59A-4D37-BA8A-CC639822DBAF}" dt="2022-07-02T18:13:16.114" v="528" actId="478"/>
          <ac:cxnSpMkLst>
            <pc:docMk/>
            <pc:sldMk cId="2810031358" sldId="273"/>
            <ac:cxnSpMk id="8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3:49.281" v="545" actId="478"/>
          <ac:cxnSpMkLst>
            <pc:docMk/>
            <pc:sldMk cId="2810031358" sldId="273"/>
            <ac:cxnSpMk id="9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3:33.249" v="542" actId="478"/>
          <ac:cxnSpMkLst>
            <pc:docMk/>
            <pc:sldMk cId="2810031358" sldId="273"/>
            <ac:cxnSpMk id="11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3:57.055" v="548" actId="478"/>
          <ac:cxnSpMkLst>
            <pc:docMk/>
            <pc:sldMk cId="2810031358" sldId="273"/>
            <ac:cxnSpMk id="13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2T18:14:19.625" v="552" actId="478"/>
          <ac:cxnSpMkLst>
            <pc:docMk/>
            <pc:sldMk cId="2810031358" sldId="273"/>
            <ac:cxnSpMk id="15" creationId="{00000000-0000-0000-0000-000000000000}"/>
          </ac:cxnSpMkLst>
        </pc:cxnChg>
      </pc:sldChg>
      <pc:sldChg chg="modSp mod">
        <pc:chgData name="victor lorenzo sellares" userId="cca9b460c6724927" providerId="LiveId" clId="{75248F80-F59A-4D37-BA8A-CC639822DBAF}" dt="2022-07-03T21:14:55.151" v="654" actId="20577"/>
        <pc:sldMkLst>
          <pc:docMk/>
          <pc:sldMk cId="731986815" sldId="274"/>
        </pc:sldMkLst>
        <pc:spChg chg="mod">
          <ac:chgData name="victor lorenzo sellares" userId="cca9b460c6724927" providerId="LiveId" clId="{75248F80-F59A-4D37-BA8A-CC639822DBAF}" dt="2022-07-03T21:14:42.535" v="652" actId="108"/>
          <ac:spMkLst>
            <pc:docMk/>
            <pc:sldMk cId="731986815" sldId="274"/>
            <ac:spMk id="2" creationId="{00000000-0000-0000-0000-000000000000}"/>
          </ac:spMkLst>
        </pc:spChg>
        <pc:spChg chg="mod">
          <ac:chgData name="victor lorenzo sellares" userId="cca9b460c6724927" providerId="LiveId" clId="{75248F80-F59A-4D37-BA8A-CC639822DBAF}" dt="2022-07-03T21:14:55.151" v="654" actId="20577"/>
          <ac:spMkLst>
            <pc:docMk/>
            <pc:sldMk cId="731986815" sldId="274"/>
            <ac:spMk id="3" creationId="{00000000-0000-0000-0000-000000000000}"/>
          </ac:spMkLst>
        </pc:spChg>
      </pc:sldChg>
      <pc:sldChg chg="addSp delSp modSp mod">
        <pc:chgData name="victor lorenzo sellares" userId="cca9b460c6724927" providerId="LiveId" clId="{75248F80-F59A-4D37-BA8A-CC639822DBAF}" dt="2022-07-30T12:05:02.665" v="1682" actId="20577"/>
        <pc:sldMkLst>
          <pc:docMk/>
          <pc:sldMk cId="1818480779" sldId="275"/>
        </pc:sldMkLst>
        <pc:spChg chg="add mod">
          <ac:chgData name="victor lorenzo sellares" userId="cca9b460c6724927" providerId="LiveId" clId="{75248F80-F59A-4D37-BA8A-CC639822DBAF}" dt="2022-07-03T21:13:45.297" v="627" actId="113"/>
          <ac:spMkLst>
            <pc:docMk/>
            <pc:sldMk cId="1818480779" sldId="275"/>
            <ac:spMk id="2" creationId="{9272A3CA-52B7-375F-C40B-0FB36B995C55}"/>
          </ac:spMkLst>
        </pc:spChg>
        <pc:spChg chg="mod">
          <ac:chgData name="victor lorenzo sellares" userId="cca9b460c6724927" providerId="LiveId" clId="{75248F80-F59A-4D37-BA8A-CC639822DBAF}" dt="2022-07-30T12:05:02.665" v="1682" actId="20577"/>
          <ac:spMkLst>
            <pc:docMk/>
            <pc:sldMk cId="1818480779" sldId="275"/>
            <ac:spMk id="4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7-03T21:13:11.472" v="617" actId="1076"/>
          <ac:spMkLst>
            <pc:docMk/>
            <pc:sldMk cId="1818480779" sldId="275"/>
            <ac:spMk id="9" creationId="{62FA7392-DC4B-7606-4E75-8D0CB6177140}"/>
          </ac:spMkLst>
        </pc:spChg>
        <pc:spChg chg="add mod">
          <ac:chgData name="victor lorenzo sellares" userId="cca9b460c6724927" providerId="LiveId" clId="{75248F80-F59A-4D37-BA8A-CC639822DBAF}" dt="2022-07-03T21:13:52.583" v="635" actId="6549"/>
          <ac:spMkLst>
            <pc:docMk/>
            <pc:sldMk cId="1818480779" sldId="275"/>
            <ac:spMk id="11" creationId="{9B8F51C9-8215-F4A7-04C4-556561C008A2}"/>
          </ac:spMkLst>
        </pc:spChg>
        <pc:spChg chg="add mod">
          <ac:chgData name="victor lorenzo sellares" userId="cca9b460c6724927" providerId="LiveId" clId="{75248F80-F59A-4D37-BA8A-CC639822DBAF}" dt="2022-07-03T21:14:10.709" v="641" actId="1076"/>
          <ac:spMkLst>
            <pc:docMk/>
            <pc:sldMk cId="1818480779" sldId="275"/>
            <ac:spMk id="13" creationId="{8454946F-C9B4-D34C-CDCC-7882DE59D2D2}"/>
          </ac:spMkLst>
        </pc:spChg>
        <pc:spChg chg="add mod">
          <ac:chgData name="victor lorenzo sellares" userId="cca9b460c6724927" providerId="LiveId" clId="{75248F80-F59A-4D37-BA8A-CC639822DBAF}" dt="2022-07-30T12:04:53.249" v="1681" actId="1076"/>
          <ac:spMkLst>
            <pc:docMk/>
            <pc:sldMk cId="1818480779" sldId="275"/>
            <ac:spMk id="14" creationId="{F4784A7D-059D-44F1-FD3D-1C33DFA6F7D2}"/>
          </ac:spMkLst>
        </pc:spChg>
        <pc:picChg chg="mod">
          <ac:chgData name="victor lorenzo sellares" userId="cca9b460c6724927" providerId="LiveId" clId="{75248F80-F59A-4D37-BA8A-CC639822DBAF}" dt="2022-07-03T21:14:03.004" v="639" actId="1076"/>
          <ac:picMkLst>
            <pc:docMk/>
            <pc:sldMk cId="1818480779" sldId="275"/>
            <ac:picMk id="10" creationId="{00000000-0000-0000-0000-000000000000}"/>
          </ac:picMkLst>
        </pc:picChg>
        <pc:cxnChg chg="del">
          <ac:chgData name="victor lorenzo sellares" userId="cca9b460c6724927" providerId="LiveId" clId="{75248F80-F59A-4D37-BA8A-CC639822DBAF}" dt="2022-07-03T21:13:13.726" v="618" actId="478"/>
          <ac:cxnSpMkLst>
            <pc:docMk/>
            <pc:sldMk cId="1818480779" sldId="275"/>
            <ac:cxnSpMk id="6" creationId="{00000000-0000-0000-0000-000000000000}"/>
          </ac:cxnSpMkLst>
        </pc:cxnChg>
        <pc:cxnChg chg="del">
          <ac:chgData name="victor lorenzo sellares" userId="cca9b460c6724927" providerId="LiveId" clId="{75248F80-F59A-4D37-BA8A-CC639822DBAF}" dt="2022-07-03T21:14:12.375" v="642" actId="478"/>
          <ac:cxnSpMkLst>
            <pc:docMk/>
            <pc:sldMk cId="1818480779" sldId="275"/>
            <ac:cxnSpMk id="14" creationId="{00000000-0000-0000-0000-000000000000}"/>
          </ac:cxnSpMkLst>
        </pc:cxnChg>
      </pc:sldChg>
      <pc:sldChg chg="modSp mod">
        <pc:chgData name="victor lorenzo sellares" userId="cca9b460c6724927" providerId="LiveId" clId="{75248F80-F59A-4D37-BA8A-CC639822DBAF}" dt="2022-07-03T21:10:45.341" v="597" actId="2711"/>
        <pc:sldMkLst>
          <pc:docMk/>
          <pc:sldMk cId="3169864528" sldId="276"/>
        </pc:sldMkLst>
        <pc:spChg chg="mod">
          <ac:chgData name="victor lorenzo sellares" userId="cca9b460c6724927" providerId="LiveId" clId="{75248F80-F59A-4D37-BA8A-CC639822DBAF}" dt="2022-07-03T21:10:45.341" v="597" actId="2711"/>
          <ac:spMkLst>
            <pc:docMk/>
            <pc:sldMk cId="3169864528" sldId="276"/>
            <ac:spMk id="2" creationId="{00000000-0000-0000-0000-000000000000}"/>
          </ac:spMkLst>
        </pc:spChg>
        <pc:spChg chg="mod">
          <ac:chgData name="victor lorenzo sellares" userId="cca9b460c6724927" providerId="LiveId" clId="{75248F80-F59A-4D37-BA8A-CC639822DBAF}" dt="2022-07-02T18:15:37.256" v="589" actId="123"/>
          <ac:spMkLst>
            <pc:docMk/>
            <pc:sldMk cId="3169864528" sldId="276"/>
            <ac:spMk id="3" creationId="{00000000-0000-0000-0000-000000000000}"/>
          </ac:spMkLst>
        </pc:spChg>
      </pc:sldChg>
      <pc:sldChg chg="addSp delSp modSp mod">
        <pc:chgData name="victor lorenzo sellares" userId="cca9b460c6724927" providerId="LiveId" clId="{75248F80-F59A-4D37-BA8A-CC639822DBAF}" dt="2022-07-30T12:03:39.455" v="1638" actId="1076"/>
        <pc:sldMkLst>
          <pc:docMk/>
          <pc:sldMk cId="1261153777" sldId="277"/>
        </pc:sldMkLst>
        <pc:spChg chg="mod">
          <ac:chgData name="victor lorenzo sellares" userId="cca9b460c6724927" providerId="LiveId" clId="{75248F80-F59A-4D37-BA8A-CC639822DBAF}" dt="2022-07-30T12:03:35.654" v="1637" actId="113"/>
          <ac:spMkLst>
            <pc:docMk/>
            <pc:sldMk cId="1261153777" sldId="277"/>
            <ac:spMk id="6" creationId="{00000000-0000-0000-0000-000000000000}"/>
          </ac:spMkLst>
        </pc:spChg>
        <pc:spChg chg="add del mod">
          <ac:chgData name="victor lorenzo sellares" userId="cca9b460c6724927" providerId="LiveId" clId="{75248F80-F59A-4D37-BA8A-CC639822DBAF}" dt="2022-07-30T12:02:32.793" v="1605" actId="478"/>
          <ac:spMkLst>
            <pc:docMk/>
            <pc:sldMk cId="1261153777" sldId="277"/>
            <ac:spMk id="7" creationId="{0E3AEFFC-07F8-2595-E0FA-32B378DCA7A6}"/>
          </ac:spMkLst>
        </pc:spChg>
        <pc:spChg chg="add mod">
          <ac:chgData name="victor lorenzo sellares" userId="cca9b460c6724927" providerId="LiveId" clId="{75248F80-F59A-4D37-BA8A-CC639822DBAF}" dt="2022-07-30T12:02:47.711" v="1608" actId="14100"/>
          <ac:spMkLst>
            <pc:docMk/>
            <pc:sldMk cId="1261153777" sldId="277"/>
            <ac:spMk id="8" creationId="{E5506715-1153-17BF-0E0D-B4B5F43217A6}"/>
          </ac:spMkLst>
        </pc:spChg>
        <pc:spChg chg="add mod">
          <ac:chgData name="victor lorenzo sellares" userId="cca9b460c6724927" providerId="LiveId" clId="{75248F80-F59A-4D37-BA8A-CC639822DBAF}" dt="2022-07-30T12:02:54.449" v="1610" actId="1076"/>
          <ac:spMkLst>
            <pc:docMk/>
            <pc:sldMk cId="1261153777" sldId="277"/>
            <ac:spMk id="9" creationId="{6F2C5EB4-E3EA-7779-91CD-7E7A5D051346}"/>
          </ac:spMkLst>
        </pc:spChg>
        <pc:spChg chg="add del mod">
          <ac:chgData name="victor lorenzo sellares" userId="cca9b460c6724927" providerId="LiveId" clId="{75248F80-F59A-4D37-BA8A-CC639822DBAF}" dt="2022-07-30T12:03:12.684" v="1623" actId="478"/>
          <ac:spMkLst>
            <pc:docMk/>
            <pc:sldMk cId="1261153777" sldId="277"/>
            <ac:spMk id="10" creationId="{EB78227F-AF1B-0C59-EBE2-6FD59547C3D3}"/>
          </ac:spMkLst>
        </pc:spChg>
        <pc:spChg chg="add mod">
          <ac:chgData name="victor lorenzo sellares" userId="cca9b460c6724927" providerId="LiveId" clId="{75248F80-F59A-4D37-BA8A-CC639822DBAF}" dt="2022-07-30T12:03:39.455" v="1638" actId="1076"/>
          <ac:spMkLst>
            <pc:docMk/>
            <pc:sldMk cId="1261153777" sldId="277"/>
            <ac:spMk id="11" creationId="{9BCE3BA4-CE84-5B2E-418B-7A6CE6C38856}"/>
          </ac:spMkLst>
        </pc:spChg>
      </pc:sldChg>
      <pc:sldChg chg="modSp mod">
        <pc:chgData name="victor lorenzo sellares" userId="cca9b460c6724927" providerId="LiveId" clId="{75248F80-F59A-4D37-BA8A-CC639822DBAF}" dt="2022-07-03T21:11:27.341" v="604" actId="113"/>
        <pc:sldMkLst>
          <pc:docMk/>
          <pc:sldMk cId="2970457284" sldId="279"/>
        </pc:sldMkLst>
        <pc:spChg chg="mod">
          <ac:chgData name="victor lorenzo sellares" userId="cca9b460c6724927" providerId="LiveId" clId="{75248F80-F59A-4D37-BA8A-CC639822DBAF}" dt="2022-07-03T21:11:10.957" v="602" actId="2711"/>
          <ac:spMkLst>
            <pc:docMk/>
            <pc:sldMk cId="2970457284" sldId="279"/>
            <ac:spMk id="2" creationId="{00000000-0000-0000-0000-000000000000}"/>
          </ac:spMkLst>
        </pc:spChg>
        <pc:spChg chg="mod">
          <ac:chgData name="victor lorenzo sellares" userId="cca9b460c6724927" providerId="LiveId" clId="{75248F80-F59A-4D37-BA8A-CC639822DBAF}" dt="2022-07-03T21:11:27.341" v="604" actId="113"/>
          <ac:spMkLst>
            <pc:docMk/>
            <pc:sldMk cId="2970457284" sldId="279"/>
            <ac:spMk id="3" creationId="{00000000-0000-0000-0000-000000000000}"/>
          </ac:spMkLst>
        </pc:spChg>
      </pc:sldChg>
      <pc:sldChg chg="modSp mod">
        <pc:chgData name="victor lorenzo sellares" userId="cca9b460c6724927" providerId="LiveId" clId="{75248F80-F59A-4D37-BA8A-CC639822DBAF}" dt="2022-07-02T18:16:02.915" v="594" actId="14100"/>
        <pc:sldMkLst>
          <pc:docMk/>
          <pc:sldMk cId="1984768676" sldId="280"/>
        </pc:sldMkLst>
        <pc:spChg chg="mod">
          <ac:chgData name="victor lorenzo sellares" userId="cca9b460c6724927" providerId="LiveId" clId="{75248F80-F59A-4D37-BA8A-CC639822DBAF}" dt="2022-07-02T18:16:02.915" v="594" actId="14100"/>
          <ac:spMkLst>
            <pc:docMk/>
            <pc:sldMk cId="1984768676" sldId="280"/>
            <ac:spMk id="4" creationId="{00000000-0000-0000-0000-000000000000}"/>
          </ac:spMkLst>
        </pc:spChg>
      </pc:sldChg>
      <pc:sldChg chg="addSp modSp mod">
        <pc:chgData name="victor lorenzo sellares" userId="cca9b460c6724927" providerId="LiveId" clId="{75248F80-F59A-4D37-BA8A-CC639822DBAF}" dt="2022-07-30T11:55:53.728" v="1391" actId="1076"/>
        <pc:sldMkLst>
          <pc:docMk/>
          <pc:sldMk cId="1654868184" sldId="281"/>
        </pc:sldMkLst>
        <pc:spChg chg="mod">
          <ac:chgData name="victor lorenzo sellares" userId="cca9b460c6724927" providerId="LiveId" clId="{75248F80-F59A-4D37-BA8A-CC639822DBAF}" dt="2022-07-16T16:25:01.596" v="679" actId="1582"/>
          <ac:spMkLst>
            <pc:docMk/>
            <pc:sldMk cId="1654868184" sldId="281"/>
            <ac:spMk id="7" creationId="{00000000-0000-0000-0000-000000000000}"/>
          </ac:spMkLst>
        </pc:spChg>
        <pc:spChg chg="add mod">
          <ac:chgData name="victor lorenzo sellares" userId="cca9b460c6724927" providerId="LiveId" clId="{75248F80-F59A-4D37-BA8A-CC639822DBAF}" dt="2022-07-30T11:55:53.728" v="1391" actId="1076"/>
          <ac:spMkLst>
            <pc:docMk/>
            <pc:sldMk cId="1654868184" sldId="281"/>
            <ac:spMk id="10" creationId="{811D1C6C-C962-32F1-68CD-2693955D2660}"/>
          </ac:spMkLst>
        </pc:spChg>
        <pc:picChg chg="mod">
          <ac:chgData name="victor lorenzo sellares" userId="cca9b460c6724927" providerId="LiveId" clId="{75248F80-F59A-4D37-BA8A-CC639822DBAF}" dt="2022-07-16T16:25:14.220" v="681" actId="1582"/>
          <ac:picMkLst>
            <pc:docMk/>
            <pc:sldMk cId="1654868184" sldId="281"/>
            <ac:picMk id="5" creationId="{00000000-0000-0000-0000-000000000000}"/>
          </ac:picMkLst>
        </pc:picChg>
        <pc:cxnChg chg="mod">
          <ac:chgData name="victor lorenzo sellares" userId="cca9b460c6724927" providerId="LiveId" clId="{75248F80-F59A-4D37-BA8A-CC639822DBAF}" dt="2022-07-14T14:22:56.340" v="671" actId="1035"/>
          <ac:cxnSpMkLst>
            <pc:docMk/>
            <pc:sldMk cId="1654868184" sldId="281"/>
            <ac:cxnSpMk id="4" creationId="{00000000-0000-0000-0000-000000000000}"/>
          </ac:cxnSpMkLst>
        </pc:cxnChg>
        <pc:cxnChg chg="mod">
          <ac:chgData name="victor lorenzo sellares" userId="cca9b460c6724927" providerId="LiveId" clId="{75248F80-F59A-4D37-BA8A-CC639822DBAF}" dt="2022-07-14T14:23:25.300" v="677" actId="1038"/>
          <ac:cxnSpMkLst>
            <pc:docMk/>
            <pc:sldMk cId="1654868184" sldId="281"/>
            <ac:cxnSpMk id="6" creationId="{00000000-0000-0000-0000-000000000000}"/>
          </ac:cxnSpMkLst>
        </pc:cxnChg>
        <pc:cxnChg chg="mod">
          <ac:chgData name="victor lorenzo sellares" userId="cca9b460c6724927" providerId="LiveId" clId="{75248F80-F59A-4D37-BA8A-CC639822DBAF}" dt="2022-07-16T16:25:01.596" v="679" actId="1582"/>
          <ac:cxnSpMkLst>
            <pc:docMk/>
            <pc:sldMk cId="1654868184" sldId="281"/>
            <ac:cxnSpMk id="9" creationId="{00000000-0000-0000-0000-000000000000}"/>
          </ac:cxnSpMkLst>
        </pc:cxnChg>
        <pc:cxnChg chg="mod">
          <ac:chgData name="victor lorenzo sellares" userId="cca9b460c6724927" providerId="LiveId" clId="{75248F80-F59A-4D37-BA8A-CC639822DBAF}" dt="2022-07-16T16:25:01.596" v="679" actId="1582"/>
          <ac:cxnSpMkLst>
            <pc:docMk/>
            <pc:sldMk cId="1654868184" sldId="281"/>
            <ac:cxnSpMk id="11" creationId="{00000000-0000-0000-0000-000000000000}"/>
          </ac:cxnSpMkLst>
        </pc:cxnChg>
      </pc:sldChg>
      <pc:sldChg chg="delSp modSp mod">
        <pc:chgData name="victor lorenzo sellares" userId="cca9b460c6724927" providerId="LiveId" clId="{75248F80-F59A-4D37-BA8A-CC639822DBAF}" dt="2022-07-04T11:38:20.284" v="664" actId="404"/>
        <pc:sldMkLst>
          <pc:docMk/>
          <pc:sldMk cId="0" sldId="282"/>
        </pc:sldMkLst>
        <pc:spChg chg="mod">
          <ac:chgData name="victor lorenzo sellares" userId="cca9b460c6724927" providerId="LiveId" clId="{75248F80-F59A-4D37-BA8A-CC639822DBAF}" dt="2022-06-29T08:27:38.704" v="13" actId="20577"/>
          <ac:spMkLst>
            <pc:docMk/>
            <pc:sldMk cId="0" sldId="282"/>
            <ac:spMk id="8" creationId="{08B34EF1-F3D3-4D23-8010-5B954988CF01}"/>
          </ac:spMkLst>
        </pc:spChg>
        <pc:spChg chg="mod">
          <ac:chgData name="victor lorenzo sellares" userId="cca9b460c6724927" providerId="LiveId" clId="{75248F80-F59A-4D37-BA8A-CC639822DBAF}" dt="2022-06-30T10:05:14.154" v="62"/>
          <ac:spMkLst>
            <pc:docMk/>
            <pc:sldMk cId="0" sldId="282"/>
            <ac:spMk id="9" creationId="{4576C8A9-2E6B-48D4-A026-946853714AE3}"/>
          </ac:spMkLst>
        </pc:spChg>
        <pc:spChg chg="mod">
          <ac:chgData name="victor lorenzo sellares" userId="cca9b460c6724927" providerId="LiveId" clId="{75248F80-F59A-4D37-BA8A-CC639822DBAF}" dt="2022-07-04T11:38:20.284" v="664" actId="404"/>
          <ac:spMkLst>
            <pc:docMk/>
            <pc:sldMk cId="0" sldId="282"/>
            <ac:spMk id="12" creationId="{9381A186-CD4A-4F91-A305-9494BB66045F}"/>
          </ac:spMkLst>
        </pc:spChg>
        <pc:spChg chg="del">
          <ac:chgData name="victor lorenzo sellares" userId="cca9b460c6724927" providerId="LiveId" clId="{75248F80-F59A-4D37-BA8A-CC639822DBAF}" dt="2022-06-30T10:03:59.299" v="57" actId="478"/>
          <ac:spMkLst>
            <pc:docMk/>
            <pc:sldMk cId="0" sldId="282"/>
            <ac:spMk id="15" creationId="{2B387D65-A4AE-43B7-B3D4-6691F9E2D68F}"/>
          </ac:spMkLst>
        </pc:spChg>
        <pc:spChg chg="del">
          <ac:chgData name="victor lorenzo sellares" userId="cca9b460c6724927" providerId="LiveId" clId="{75248F80-F59A-4D37-BA8A-CC639822DBAF}" dt="2022-06-30T10:03:59.299" v="57" actId="478"/>
          <ac:spMkLst>
            <pc:docMk/>
            <pc:sldMk cId="0" sldId="282"/>
            <ac:spMk id="16" creationId="{A6A64BD4-7B3E-4973-9A5E-BC16CD28D9A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043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92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15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77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28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415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91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2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48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056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57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B442A-A5D9-40A7-892D-626D215466B0}" type="datetimeFigureOut">
              <a:rPr lang="es-ES" smtClean="0"/>
              <a:t>30/07/2022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550A-61AC-46DD-82D5-499926DF98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281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nefrologiaaldia.org/es-articulo-amiloidosis-renal-38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50D8242-C105-4388-B045-D9472AD3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1" y="77585"/>
            <a:ext cx="14763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victor\OneDrive\NEFROLOGIA AL DIA\DOMINIO\Dossier\Icono NAD.jpg">
            <a:extLst>
              <a:ext uri="{FF2B5EF4-FFF2-40B4-BE49-F238E27FC236}">
                <a16:creationId xmlns:a16="http://schemas.microsoft.com/office/drawing/2014/main" id="{571B981C-7C77-4DF0-9EC7-2B4FF0EF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4" y="242887"/>
            <a:ext cx="18716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8 Rectángulo">
            <a:extLst>
              <a:ext uri="{FF2B5EF4-FFF2-40B4-BE49-F238E27FC236}">
                <a16:creationId xmlns:a16="http://schemas.microsoft.com/office/drawing/2014/main" id="{7F5B5D1A-9B7A-43B6-970D-80C8951D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260" y="254209"/>
            <a:ext cx="7797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000" b="1" dirty="0">
                <a:solidFill>
                  <a:srgbClr val="0000FF"/>
                </a:solidFill>
              </a:rPr>
              <a:t>ATLAS DE HISTOPATOLOGÍA RENAL</a:t>
            </a:r>
          </a:p>
        </p:txBody>
      </p:sp>
      <p:cxnSp>
        <p:nvCxnSpPr>
          <p:cNvPr id="7" name="10 Conector recto">
            <a:extLst>
              <a:ext uri="{FF2B5EF4-FFF2-40B4-BE49-F238E27FC236}">
                <a16:creationId xmlns:a16="http://schemas.microsoft.com/office/drawing/2014/main" id="{1BC8A7DA-92C5-47AB-9B08-23DA173C6048}"/>
              </a:ext>
            </a:extLst>
          </p:cNvPr>
          <p:cNvCxnSpPr>
            <a:cxnSpLocks/>
          </p:cNvCxnSpPr>
          <p:nvPr/>
        </p:nvCxnSpPr>
        <p:spPr>
          <a:xfrm>
            <a:off x="916604" y="1350001"/>
            <a:ext cx="101244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uadroTexto 7">
            <a:extLst>
              <a:ext uri="{FF2B5EF4-FFF2-40B4-BE49-F238E27FC236}">
                <a16:creationId xmlns:a16="http://schemas.microsoft.com/office/drawing/2014/main" id="{2C3DFE92-6DA5-4104-9E93-2EA893E6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9475"/>
            <a:ext cx="322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u="sng">
                <a:solidFill>
                  <a:srgbClr val="0000FF"/>
                </a:solidFill>
                <a:latin typeface="Arial" panose="020B0604020202020204" pitchFamily="34" charset="0"/>
              </a:rPr>
              <a:t>  http://www.nefrologiaaldia.org</a:t>
            </a:r>
          </a:p>
        </p:txBody>
      </p:sp>
      <p:sp>
        <p:nvSpPr>
          <p:cNvPr id="8" name="8 Rectángulo">
            <a:extLst>
              <a:ext uri="{FF2B5EF4-FFF2-40B4-BE49-F238E27FC236}">
                <a16:creationId xmlns:a16="http://schemas.microsoft.com/office/drawing/2014/main" id="{08B34EF1-F3D3-4D23-8010-5B954988C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813" y="1812431"/>
            <a:ext cx="52966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" sz="4000" b="1"/>
              <a:t>AMILOIDOSIS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76C8A9-2E6B-48D4-A026-946853714AE3}"/>
              </a:ext>
            </a:extLst>
          </p:cNvPr>
          <p:cNvSpPr txBox="1"/>
          <p:nvPr/>
        </p:nvSpPr>
        <p:spPr>
          <a:xfrm>
            <a:off x="5237939" y="4957167"/>
            <a:ext cx="55376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Enlace temario Nefrología </a:t>
            </a:r>
            <a:r>
              <a:rPr lang="es-ES" sz="2400" b="1"/>
              <a:t>al Día</a:t>
            </a:r>
          </a:p>
          <a:p>
            <a:endParaRPr lang="es-ES" sz="2400" b="1" i="1"/>
          </a:p>
          <a:p>
            <a:r>
              <a:rPr lang="es-ES">
                <a:hlinkClick r:id="rId4"/>
              </a:rPr>
              <a:t>Amiloidosis Renal | Nefrología al día (nefrologiaaldia.org)</a:t>
            </a:r>
            <a:endParaRPr lang="es-ES" b="1" i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381A186-CD4A-4F91-A305-9494BB66045F}"/>
              </a:ext>
            </a:extLst>
          </p:cNvPr>
          <p:cNvSpPr txBox="1"/>
          <p:nvPr/>
        </p:nvSpPr>
        <p:spPr>
          <a:xfrm>
            <a:off x="5237939" y="3092411"/>
            <a:ext cx="28464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/>
              <a:t>Autores</a:t>
            </a:r>
          </a:p>
          <a:p>
            <a:r>
              <a:rPr lang="es-ES" sz="1600" b="1" i="1"/>
              <a:t>Marina Alonso</a:t>
            </a:r>
          </a:p>
          <a:p>
            <a:r>
              <a:rPr lang="es-ES" sz="1600"/>
              <a:t>Servicio de Anatomía Patológica</a:t>
            </a:r>
          </a:p>
          <a:p>
            <a:r>
              <a:rPr lang="es-ES" sz="1600"/>
              <a:t>Hospital 12 de Octubre. Madrid</a:t>
            </a:r>
            <a:endParaRPr lang="es-ES" sz="160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C7BD31-861A-4066-8CF3-8BD3C0DA0869}"/>
              </a:ext>
            </a:extLst>
          </p:cNvPr>
          <p:cNvGrpSpPr/>
          <p:nvPr/>
        </p:nvGrpSpPr>
        <p:grpSpPr>
          <a:xfrm>
            <a:off x="214497" y="1981748"/>
            <a:ext cx="4174966" cy="4110278"/>
            <a:chOff x="96669" y="1773929"/>
            <a:chExt cx="4174966" cy="4110278"/>
          </a:xfrm>
        </p:grpSpPr>
        <p:pic>
          <p:nvPicPr>
            <p:cNvPr id="3079" name="Imagen 10">
              <a:extLst>
                <a:ext uri="{FF2B5EF4-FFF2-40B4-BE49-F238E27FC236}">
                  <a16:creationId xmlns:a16="http://schemas.microsoft.com/office/drawing/2014/main" id="{475D4968-3561-4C83-A279-FEFE1DC6E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18" y="1773929"/>
              <a:ext cx="3868269" cy="4060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965E927-C237-4C04-9E21-712AEF2E0ED4}"/>
                </a:ext>
              </a:extLst>
            </p:cNvPr>
            <p:cNvSpPr/>
            <p:nvPr/>
          </p:nvSpPr>
          <p:spPr>
            <a:xfrm rot="5400000">
              <a:off x="154067" y="1766640"/>
              <a:ext cx="4060169" cy="41749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6668" y="267166"/>
            <a:ext cx="426696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/>
              <a:t>Con </a:t>
            </a:r>
            <a:r>
              <a:rPr lang="es-ES" b="1"/>
              <a:t>Tioflavina</a:t>
            </a:r>
            <a:r>
              <a:rPr lang="es-ES" dirty="0"/>
              <a:t>, los depósitos muestran fluorescencia verde. Podremos ver depósitos tanto glomerulares (imagen derecha) como vasculares (imagen izquierda, flechas) o intersticiales.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14727" r="15785"/>
          <a:stretch/>
        </p:blipFill>
        <p:spPr bwMode="auto">
          <a:xfrm>
            <a:off x="4923850" y="0"/>
            <a:ext cx="7268150" cy="687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7" t="10747" r="11575" b="20235"/>
          <a:stretch/>
        </p:blipFill>
        <p:spPr>
          <a:xfrm>
            <a:off x="0" y="3138985"/>
            <a:ext cx="4970042" cy="3719015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AA52144-2355-4585-3B17-8AEB97BBF664}"/>
              </a:ext>
            </a:extLst>
          </p:cNvPr>
          <p:cNvSpPr/>
          <p:nvPr/>
        </p:nvSpPr>
        <p:spPr>
          <a:xfrm rot="19969407">
            <a:off x="2350603" y="4075306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9C1E0B1-7CB3-1C81-0977-2455766E7C85}"/>
              </a:ext>
            </a:extLst>
          </p:cNvPr>
          <p:cNvSpPr/>
          <p:nvPr/>
        </p:nvSpPr>
        <p:spPr>
          <a:xfrm rot="9754517">
            <a:off x="3536996" y="5553728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578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"/>
          <a:stretch/>
        </p:blipFill>
        <p:spPr>
          <a:xfrm>
            <a:off x="333487" y="126189"/>
            <a:ext cx="5814508" cy="54633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" r="319" b="5882"/>
          <a:stretch/>
        </p:blipFill>
        <p:spPr>
          <a:xfrm>
            <a:off x="6147995" y="126189"/>
            <a:ext cx="5787614" cy="546045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13647" y="5701553"/>
            <a:ext cx="909021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esta imagen puede observarse un depósito </a:t>
            </a:r>
            <a:r>
              <a:rPr lang="es-ES" err="1"/>
              <a:t>mesangial</a:t>
            </a:r>
            <a:r>
              <a:rPr lang="es-ES"/>
              <a:t> (      ) </a:t>
            </a:r>
            <a:r>
              <a:rPr lang="es-ES" dirty="0"/>
              <a:t>y </a:t>
            </a:r>
            <a:r>
              <a:rPr lang="es-ES"/>
              <a:t>parietal (      ). </a:t>
            </a:r>
            <a:r>
              <a:rPr lang="es-ES" dirty="0"/>
              <a:t>A mayor aumento, el depósito está constituido por fibrillas con un grosor de 7-11 </a:t>
            </a:r>
            <a:r>
              <a:rPr lang="es-ES" dirty="0" err="1"/>
              <a:t>nm</a:t>
            </a:r>
            <a:r>
              <a:rPr lang="es-ES" dirty="0"/>
              <a:t>.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90BF3D09-AF97-3526-9363-631CFF1ECAE5}"/>
              </a:ext>
            </a:extLst>
          </p:cNvPr>
          <p:cNvSpPr/>
          <p:nvPr/>
        </p:nvSpPr>
        <p:spPr>
          <a:xfrm rot="19969407">
            <a:off x="1407632" y="3693369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5CA59058-8991-0ECF-756B-D0585C9537E6}"/>
              </a:ext>
            </a:extLst>
          </p:cNvPr>
          <p:cNvSpPr/>
          <p:nvPr/>
        </p:nvSpPr>
        <p:spPr>
          <a:xfrm rot="2303026">
            <a:off x="2171047" y="716483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CAD457C1-5145-6781-D362-74B86F277D4E}"/>
              </a:ext>
            </a:extLst>
          </p:cNvPr>
          <p:cNvSpPr/>
          <p:nvPr/>
        </p:nvSpPr>
        <p:spPr>
          <a:xfrm rot="6818272">
            <a:off x="4316212" y="4184251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0F75912-2042-1D4A-317F-06169A8B5A86}"/>
              </a:ext>
            </a:extLst>
          </p:cNvPr>
          <p:cNvSpPr/>
          <p:nvPr/>
        </p:nvSpPr>
        <p:spPr>
          <a:xfrm rot="10800000">
            <a:off x="1314170" y="4670554"/>
            <a:ext cx="966651" cy="14804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C24A4E-C9AA-6157-417E-F97CBAC8E0D4}"/>
              </a:ext>
            </a:extLst>
          </p:cNvPr>
          <p:cNvSpPr/>
          <p:nvPr/>
        </p:nvSpPr>
        <p:spPr>
          <a:xfrm>
            <a:off x="7414615" y="5826851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  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660561E2-AAA9-CA67-6540-0C57C319841F}"/>
              </a:ext>
            </a:extLst>
          </p:cNvPr>
          <p:cNvSpPr/>
          <p:nvPr/>
        </p:nvSpPr>
        <p:spPr>
          <a:xfrm>
            <a:off x="9153486" y="5826851"/>
            <a:ext cx="392072" cy="13575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3DB392B-1A43-4B44-A480-A1589EAA6D3D}"/>
              </a:ext>
            </a:extLst>
          </p:cNvPr>
          <p:cNvSpPr txBox="1"/>
          <p:nvPr/>
        </p:nvSpPr>
        <p:spPr>
          <a:xfrm>
            <a:off x="8668182" y="578259"/>
            <a:ext cx="65434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100"/>
              <a:t>8,96 nm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9251C92-23F8-8A3B-1A37-81E095A0DF3C}"/>
              </a:ext>
            </a:extLst>
          </p:cNvPr>
          <p:cNvSpPr txBox="1"/>
          <p:nvPr/>
        </p:nvSpPr>
        <p:spPr>
          <a:xfrm>
            <a:off x="8315321" y="1978345"/>
            <a:ext cx="72648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100"/>
              <a:t>11,46 nm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39F9FD2-7593-BD40-C0B2-9603C05F3004}"/>
              </a:ext>
            </a:extLst>
          </p:cNvPr>
          <p:cNvSpPr txBox="1"/>
          <p:nvPr/>
        </p:nvSpPr>
        <p:spPr>
          <a:xfrm>
            <a:off x="7678418" y="3029477"/>
            <a:ext cx="65434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100"/>
              <a:t>7,96 nm</a:t>
            </a:r>
          </a:p>
        </p:txBody>
      </p:sp>
    </p:spTree>
    <p:extLst>
      <p:ext uri="{BB962C8B-B14F-4D97-AF65-F5344CB8AC3E}">
        <p14:creationId xmlns:p14="http://schemas.microsoft.com/office/powerpoint/2010/main" val="2810031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rgbClr val="0000FF"/>
                </a:solidFill>
                <a:latin typeface="+mn-lt"/>
              </a:rPr>
              <a:t>TIPIFICACIÓN DEL AMILOIDE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La técnica con mayor disponibilidad en casi todos los laboratorios es la </a:t>
            </a:r>
            <a:r>
              <a:rPr lang="es-ES" dirty="0" err="1"/>
              <a:t>inmunohistoquímica</a:t>
            </a:r>
            <a:r>
              <a:rPr lang="es-ES" dirty="0"/>
              <a:t>. Mediante este método podemos utilizar anticuerpos tanto para el diagnóstico general de </a:t>
            </a:r>
            <a:r>
              <a:rPr lang="es-ES" dirty="0" err="1"/>
              <a:t>amiloidosis</a:t>
            </a:r>
            <a:r>
              <a:rPr lang="es-ES" dirty="0"/>
              <a:t> (componente P, positivo en todos los casos de </a:t>
            </a:r>
            <a:r>
              <a:rPr lang="es-ES" dirty="0" err="1"/>
              <a:t>amiloidosis</a:t>
            </a:r>
            <a:r>
              <a:rPr lang="es-ES" dirty="0"/>
              <a:t> independientemente del tipo o localización), como para el diagnóstico específico (proteína A, </a:t>
            </a:r>
            <a:r>
              <a:rPr lang="el-GR" dirty="0"/>
              <a:t>β</a:t>
            </a:r>
            <a:r>
              <a:rPr lang="es-ES" dirty="0"/>
              <a:t>2-microglobulina, </a:t>
            </a:r>
            <a:r>
              <a:rPr lang="es-ES" dirty="0" err="1"/>
              <a:t>transtiretina</a:t>
            </a:r>
            <a:r>
              <a:rPr lang="es-ES" dirty="0"/>
              <a:t>, kappa, lambda…).</a:t>
            </a:r>
          </a:p>
          <a:p>
            <a:pPr algn="just"/>
            <a:r>
              <a:rPr lang="es-ES" dirty="0"/>
              <a:t>Además, en las biopsias renales contamos con </a:t>
            </a:r>
            <a:r>
              <a:rPr lang="es-ES" dirty="0" err="1"/>
              <a:t>inmunofluorescencia</a:t>
            </a:r>
            <a:r>
              <a:rPr lang="es-ES" dirty="0"/>
              <a:t> directa, que nos permite detectar kappa, lambda, y fibrinógeno.</a:t>
            </a:r>
          </a:p>
        </p:txBody>
      </p:sp>
    </p:spTree>
    <p:extLst>
      <p:ext uri="{BB962C8B-B14F-4D97-AF65-F5344CB8AC3E}">
        <p14:creationId xmlns:p14="http://schemas.microsoft.com/office/powerpoint/2010/main" val="316986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75"/>
            <a:ext cx="6024346" cy="453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70" y="537551"/>
            <a:ext cx="6020130" cy="453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837346" y="5530917"/>
            <a:ext cx="909272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/>
              <a:t>Este caso corresponde a una </a:t>
            </a:r>
            <a:r>
              <a:rPr lang="es-ES" sz="2400" dirty="0" err="1"/>
              <a:t>amiloidosis</a:t>
            </a:r>
            <a:r>
              <a:rPr lang="es-ES" sz="2400" dirty="0"/>
              <a:t> AL lambda; comparar la intensidad de los depósitos de kappa (negativos) y lambda (positivo con una intensidad 3+)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400799" y="795646"/>
            <a:ext cx="1662545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accent6"/>
                </a:solidFill>
              </a:rPr>
              <a:t>Lambda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52400" y="876795"/>
            <a:ext cx="129441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accent6"/>
                </a:solidFill>
              </a:rPr>
              <a:t>Kappa</a:t>
            </a:r>
          </a:p>
        </p:txBody>
      </p:sp>
    </p:spTree>
    <p:extLst>
      <p:ext uri="{BB962C8B-B14F-4D97-AF65-F5344CB8AC3E}">
        <p14:creationId xmlns:p14="http://schemas.microsoft.com/office/powerpoint/2010/main" val="198476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370"/>
            <a:ext cx="6078071" cy="45585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71" y="871367"/>
            <a:ext cx="6113929" cy="45854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9846" y="5521362"/>
            <a:ext cx="1195533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este caso de </a:t>
            </a:r>
            <a:r>
              <a:rPr lang="es-ES" dirty="0" err="1"/>
              <a:t>amiloidosis</a:t>
            </a:r>
            <a:r>
              <a:rPr lang="es-ES" dirty="0"/>
              <a:t>, puede verse positividad glomerular, vascular e intersticial tanto para el </a:t>
            </a:r>
            <a:r>
              <a:rPr lang="es-ES" b="1" dirty="0"/>
              <a:t>componente P (izquierda) </a:t>
            </a:r>
            <a:r>
              <a:rPr lang="es-ES" dirty="0"/>
              <a:t>como para </a:t>
            </a:r>
            <a:r>
              <a:rPr lang="es-ES" b="1"/>
              <a:t>proteína A (derecha) </a:t>
            </a:r>
            <a:r>
              <a:rPr lang="es-ES"/>
              <a:t>(         ), </a:t>
            </a:r>
            <a:r>
              <a:rPr lang="es-ES" dirty="0"/>
              <a:t>por lo tanto correspondería a una </a:t>
            </a:r>
            <a:r>
              <a:rPr lang="es-ES" dirty="0" err="1"/>
              <a:t>amiloidosis</a:t>
            </a:r>
            <a:r>
              <a:rPr lang="es-ES" dirty="0"/>
              <a:t> AA.</a:t>
            </a:r>
          </a:p>
          <a:p>
            <a:pPr algn="just"/>
            <a:r>
              <a:rPr lang="es-ES" dirty="0"/>
              <a:t>Siempre hay que valorar las diferentes tinciones en comparación con el componente P, ya que existe la posibilidad de tinción de fondo y falsos positivos.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E5506715-1153-17BF-0E0D-B4B5F43217A6}"/>
              </a:ext>
            </a:extLst>
          </p:cNvPr>
          <p:cNvSpPr/>
          <p:nvPr/>
        </p:nvSpPr>
        <p:spPr>
          <a:xfrm rot="2303026">
            <a:off x="2082480" y="2260684"/>
            <a:ext cx="668205" cy="21650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6F2C5EB4-E3EA-7779-91CD-7E7A5D051346}"/>
              </a:ext>
            </a:extLst>
          </p:cNvPr>
          <p:cNvSpPr/>
          <p:nvPr/>
        </p:nvSpPr>
        <p:spPr>
          <a:xfrm rot="2303026">
            <a:off x="8489661" y="2552993"/>
            <a:ext cx="668205" cy="21650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9BCE3BA4-CE84-5B2E-418B-7A6CE6C38856}"/>
              </a:ext>
            </a:extLst>
          </p:cNvPr>
          <p:cNvSpPr/>
          <p:nvPr/>
        </p:nvSpPr>
        <p:spPr>
          <a:xfrm>
            <a:off x="3389545" y="5918754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115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+mn-lt"/>
              </a:rPr>
              <a:t>TIPIFICACIÓN DEL AMILOIDE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También existen las técnicas de </a:t>
            </a:r>
            <a:r>
              <a:rPr lang="es-ES" b="1" dirty="0" err="1"/>
              <a:t>proteómica</a:t>
            </a:r>
            <a:r>
              <a:rPr lang="es-ES" dirty="0"/>
              <a:t>, o </a:t>
            </a:r>
            <a:r>
              <a:rPr lang="es-ES" b="1" dirty="0"/>
              <a:t>espectrofotometría de masas</a:t>
            </a:r>
            <a:r>
              <a:rPr lang="es-ES" dirty="0"/>
              <a:t>, aunque éstas tienen menor disponibilidad y requieren gran experiencia en su interpretación. Mediante un análisis del tejido, permiten determinar qué tipo de proteína compone el depósito, por lo que es una técnica altamente específica.</a:t>
            </a:r>
          </a:p>
        </p:txBody>
      </p:sp>
    </p:spTree>
    <p:extLst>
      <p:ext uri="{BB962C8B-B14F-4D97-AF65-F5344CB8AC3E}">
        <p14:creationId xmlns:p14="http://schemas.microsoft.com/office/powerpoint/2010/main" val="2970457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rgbClr val="0000FF"/>
                </a:solidFill>
                <a:latin typeface="+mn-lt"/>
              </a:rPr>
              <a:t>DIAGNÓSTICO DIFERENCIAL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533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s-ES" sz="2400" b="1" dirty="0" err="1">
                <a:solidFill>
                  <a:srgbClr val="0000FF"/>
                </a:solidFill>
              </a:rPr>
              <a:t>Glomeruloesclerosis</a:t>
            </a:r>
            <a:r>
              <a:rPr lang="es-ES" sz="2400" b="1" dirty="0">
                <a:solidFill>
                  <a:srgbClr val="0000FF"/>
                </a:solidFill>
              </a:rPr>
              <a:t> diabética: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s-ES" sz="2000" dirty="0"/>
              <a:t>Puede conferir un patrón similar al de la </a:t>
            </a:r>
            <a:r>
              <a:rPr lang="es-ES" sz="2000" dirty="0" err="1"/>
              <a:t>amiloidosis</a:t>
            </a:r>
            <a:r>
              <a:rPr lang="es-ES" sz="2000" dirty="0"/>
              <a:t>, con engrosamiento de las paredes capilares y expansión </a:t>
            </a:r>
            <a:r>
              <a:rPr lang="es-ES" sz="2000" dirty="0" err="1"/>
              <a:t>mesangial</a:t>
            </a:r>
            <a:r>
              <a:rPr lang="es-ES" sz="2000" dirty="0"/>
              <a:t> nodular y </a:t>
            </a:r>
            <a:r>
              <a:rPr lang="es-ES" sz="2000" dirty="0" err="1"/>
              <a:t>acelular</a:t>
            </a:r>
            <a:r>
              <a:rPr lang="es-ES" sz="2000" dirty="0"/>
              <a:t>. </a:t>
            </a:r>
            <a:r>
              <a:rPr lang="es-ES" sz="2000" b="1" dirty="0"/>
              <a:t>En el caso de la diabetes, los depósitos serán PAS intensamente positivos, negros con Jones y azules con </a:t>
            </a:r>
            <a:r>
              <a:rPr lang="es-ES" sz="2000" b="1" dirty="0" err="1"/>
              <a:t>Masson</a:t>
            </a:r>
            <a:r>
              <a:rPr lang="es-ES" sz="2000" b="1" dirty="0"/>
              <a:t>.</a:t>
            </a:r>
            <a:r>
              <a:rPr lang="es-ES" sz="2000" dirty="0"/>
              <a:t> Además, </a:t>
            </a:r>
            <a:r>
              <a:rPr lang="es-ES" sz="2000" b="1" dirty="0"/>
              <a:t>el Rojo Congo no mostrará birrefringencia </a:t>
            </a:r>
            <a:r>
              <a:rPr lang="es-ES" sz="2000" dirty="0"/>
              <a:t>verde manzana con luz polarizada, y </a:t>
            </a:r>
            <a:r>
              <a:rPr lang="es-ES" sz="2000" b="1" dirty="0"/>
              <a:t>la </a:t>
            </a:r>
            <a:r>
              <a:rPr lang="es-ES" sz="2000" b="1" dirty="0" err="1"/>
              <a:t>tioflavina</a:t>
            </a:r>
            <a:r>
              <a:rPr lang="es-ES" sz="2000" b="1" dirty="0"/>
              <a:t> será </a:t>
            </a:r>
            <a:r>
              <a:rPr lang="es-ES" sz="2000" b="1"/>
              <a:t>negativa.</a:t>
            </a:r>
          </a:p>
          <a:p>
            <a:pPr marL="457200" lvl="1" indent="0">
              <a:lnSpc>
                <a:spcPct val="160000"/>
              </a:lnSpc>
              <a:buNone/>
            </a:pPr>
            <a:endParaRPr lang="es-ES" sz="2000" b="1" dirty="0"/>
          </a:p>
          <a:p>
            <a:pPr marL="457200" lvl="1" indent="0">
              <a:lnSpc>
                <a:spcPct val="160000"/>
              </a:lnSpc>
              <a:buNone/>
            </a:pPr>
            <a:r>
              <a:rPr lang="es-ES" sz="2000" dirty="0"/>
              <a:t>A nivel ME también puede verse la </a:t>
            </a:r>
            <a:r>
              <a:rPr lang="es-ES" sz="2000" dirty="0" err="1"/>
              <a:t>fibrilosis</a:t>
            </a:r>
            <a:r>
              <a:rPr lang="es-ES" sz="2000" dirty="0"/>
              <a:t> diabética, una situación en la que podrían verse fibrillas </a:t>
            </a:r>
            <a:r>
              <a:rPr lang="es-ES" sz="2000" dirty="0" err="1"/>
              <a:t>mesangiales</a:t>
            </a:r>
            <a:r>
              <a:rPr lang="es-ES" sz="2000" dirty="0"/>
              <a:t> muy similares en tamaño y disposición a las fibrillas de </a:t>
            </a:r>
            <a:r>
              <a:rPr lang="es-ES" sz="2000" err="1"/>
              <a:t>amiloide</a:t>
            </a:r>
            <a:r>
              <a:rPr lang="es-ES" sz="2000"/>
              <a:t>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91524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1875"/>
            <a:ext cx="6076205" cy="455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48092" y="5628882"/>
            <a:ext cx="1045622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Al contrario que la </a:t>
            </a:r>
            <a:r>
              <a:rPr lang="es-ES" dirty="0" err="1"/>
              <a:t>amiloidosis</a:t>
            </a:r>
            <a:r>
              <a:rPr lang="es-ES" dirty="0"/>
              <a:t>, tanto el </a:t>
            </a:r>
            <a:r>
              <a:rPr lang="es-ES" b="1" dirty="0"/>
              <a:t>PAS</a:t>
            </a:r>
            <a:r>
              <a:rPr lang="es-ES" dirty="0"/>
              <a:t> como la </a:t>
            </a:r>
            <a:r>
              <a:rPr lang="es-ES" b="1" dirty="0"/>
              <a:t>plata</a:t>
            </a:r>
            <a:r>
              <a:rPr lang="es-ES" dirty="0"/>
              <a:t> resultan positivos en los nódulos de la </a:t>
            </a:r>
            <a:r>
              <a:rPr lang="es-ES" dirty="0" err="1"/>
              <a:t>glomeruloesclerosis</a:t>
            </a:r>
            <a:r>
              <a:rPr lang="es-ES" dirty="0"/>
              <a:t> </a:t>
            </a:r>
            <a:r>
              <a:rPr lang="es-ES"/>
              <a:t>diabética (       )</a:t>
            </a:r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 flipH="1" flipV="1">
            <a:off x="4651563" y="1867553"/>
            <a:ext cx="666998" cy="14448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92" y="391876"/>
            <a:ext cx="6076207" cy="455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11 Conector recto de flecha"/>
          <p:cNvCxnSpPr/>
          <p:nvPr/>
        </p:nvCxnSpPr>
        <p:spPr>
          <a:xfrm flipH="1">
            <a:off x="10436430" y="1513440"/>
            <a:ext cx="631373" cy="42115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62FA7392-DC4B-7606-4E75-8D0CB6177140}"/>
              </a:ext>
            </a:extLst>
          </p:cNvPr>
          <p:cNvSpPr/>
          <p:nvPr/>
        </p:nvSpPr>
        <p:spPr>
          <a:xfrm rot="6818272">
            <a:off x="2111397" y="2377474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272A3CA-52B7-375F-C40B-0FB36B995C55}"/>
              </a:ext>
            </a:extLst>
          </p:cNvPr>
          <p:cNvSpPr txBox="1"/>
          <p:nvPr/>
        </p:nvSpPr>
        <p:spPr>
          <a:xfrm>
            <a:off x="4793417" y="4476633"/>
            <a:ext cx="5409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PAS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B8F51C9-8215-F4A7-04C4-556561C008A2}"/>
              </a:ext>
            </a:extLst>
          </p:cNvPr>
          <p:cNvSpPr txBox="1"/>
          <p:nvPr/>
        </p:nvSpPr>
        <p:spPr>
          <a:xfrm>
            <a:off x="10481657" y="4522191"/>
            <a:ext cx="6676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b="1"/>
              <a:t>Plata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8454946F-C9B4-D34C-CDCC-7882DE59D2D2}"/>
              </a:ext>
            </a:extLst>
          </p:cNvPr>
          <p:cNvSpPr/>
          <p:nvPr/>
        </p:nvSpPr>
        <p:spPr>
          <a:xfrm rot="9835734">
            <a:off x="9349277" y="4197681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F4784A7D-059D-44F1-FD3D-1C33DFA6F7D2}"/>
              </a:ext>
            </a:extLst>
          </p:cNvPr>
          <p:cNvSpPr/>
          <p:nvPr/>
        </p:nvSpPr>
        <p:spPr>
          <a:xfrm>
            <a:off x="3833927" y="6023404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1848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rgbClr val="0000FF"/>
                </a:solidFill>
                <a:latin typeface="+mn-lt"/>
              </a:rPr>
              <a:t>DIAGNÓSTICO DIFERENCIAL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>
                <a:solidFill>
                  <a:srgbClr val="0000FF"/>
                </a:solidFill>
              </a:rPr>
              <a:t>Glomerulopatía</a:t>
            </a:r>
            <a:r>
              <a:rPr lang="es-ES" dirty="0">
                <a:solidFill>
                  <a:srgbClr val="0000FF"/>
                </a:solidFill>
              </a:rPr>
              <a:t> fibrilar:</a:t>
            </a:r>
          </a:p>
          <a:p>
            <a:pPr lvl="1"/>
            <a:r>
              <a:rPr lang="es-ES" dirty="0"/>
              <a:t>Puede tener una MO similar, aunque en ocasiones las fibrilares son algo más celulares que las </a:t>
            </a:r>
            <a:r>
              <a:rPr lang="es-ES" dirty="0" err="1"/>
              <a:t>amiloidosis</a:t>
            </a:r>
            <a:r>
              <a:rPr lang="es-ES" dirty="0"/>
              <a:t>, y pueden teñirse más intensamente con PAS. Aunque típicamente la fibrilar será Rojo Congo y </a:t>
            </a:r>
            <a:r>
              <a:rPr lang="es-ES" dirty="0" err="1"/>
              <a:t>tioflavina</a:t>
            </a:r>
            <a:r>
              <a:rPr lang="es-ES" dirty="0"/>
              <a:t> negativa, puede haber casos que sean </a:t>
            </a:r>
            <a:r>
              <a:rPr lang="es-ES" err="1"/>
              <a:t>congófilos</a:t>
            </a:r>
            <a:r>
              <a:rPr lang="es-ES"/>
              <a:t>.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ME: las fibrillas pueden tener un aspecto similar, aunque su grosor suele ser mayor (&gt;15-20 </a:t>
            </a:r>
            <a:r>
              <a:rPr lang="es-ES" dirty="0" err="1"/>
              <a:t>nm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1986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982" y="1"/>
            <a:ext cx="9148017" cy="68580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42504" y="1859340"/>
            <a:ext cx="2766951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Comparación de los depósitos de una </a:t>
            </a:r>
            <a:r>
              <a:rPr lang="es-ES" dirty="0" err="1"/>
              <a:t>glomerulopatía</a:t>
            </a:r>
            <a:r>
              <a:rPr lang="es-ES" dirty="0"/>
              <a:t> fibrilar (izquierda) y una </a:t>
            </a:r>
            <a:r>
              <a:rPr lang="es-ES" dirty="0" err="1"/>
              <a:t>amiloidosis</a:t>
            </a:r>
            <a:r>
              <a:rPr lang="es-ES" dirty="0"/>
              <a:t> (derecha). </a:t>
            </a:r>
          </a:p>
        </p:txBody>
      </p:sp>
    </p:spTree>
    <p:extLst>
      <p:ext uri="{BB962C8B-B14F-4D97-AF65-F5344CB8AC3E}">
        <p14:creationId xmlns:p14="http://schemas.microsoft.com/office/powerpoint/2010/main" val="3223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00FF"/>
                </a:solidFill>
                <a:latin typeface="+mn-lt"/>
              </a:rPr>
              <a:t>ETIOPATOGENIA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9857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s-ES" sz="2000" dirty="0"/>
              <a:t>La </a:t>
            </a:r>
            <a:r>
              <a:rPr lang="es-ES" sz="2100" dirty="0" err="1"/>
              <a:t>amiloidosi</a:t>
            </a:r>
            <a:r>
              <a:rPr lang="es-ES" sz="2000" dirty="0" err="1"/>
              <a:t>s</a:t>
            </a:r>
            <a:r>
              <a:rPr lang="es-ES" sz="2000" dirty="0"/>
              <a:t> es una enfermedad de depósito caracterizada por el plegamiento anómalo de determinadas proteínas (proteínas precursoras), con estructura </a:t>
            </a:r>
            <a:r>
              <a:rPr lang="el-GR" sz="2000" dirty="0"/>
              <a:t>β</a:t>
            </a:r>
            <a:r>
              <a:rPr lang="es-ES" sz="2000" dirty="0"/>
              <a:t>-plegada.</a:t>
            </a:r>
          </a:p>
          <a:p>
            <a:pPr algn="just">
              <a:lnSpc>
                <a:spcPct val="170000"/>
              </a:lnSpc>
            </a:pPr>
            <a:r>
              <a:rPr lang="es-ES" sz="2000" dirty="0"/>
              <a:t>Dicha estructura confiere a la proteína resistencia a la </a:t>
            </a:r>
            <a:r>
              <a:rPr lang="es-ES" sz="2000" dirty="0" err="1"/>
              <a:t>proteolisis</a:t>
            </a:r>
            <a:r>
              <a:rPr lang="es-ES" sz="2000" dirty="0"/>
              <a:t> y posterior eliminación, por lo que se acumula de forma sistémica o localizada.</a:t>
            </a:r>
          </a:p>
          <a:p>
            <a:pPr algn="just">
              <a:lnSpc>
                <a:spcPct val="170000"/>
              </a:lnSpc>
            </a:pPr>
            <a:r>
              <a:rPr lang="es-ES" sz="2000" dirty="0"/>
              <a:t>Existen más de 30 formas diferentes de </a:t>
            </a:r>
            <a:r>
              <a:rPr lang="es-ES" sz="2000" dirty="0" err="1"/>
              <a:t>amiloidosis</a:t>
            </a:r>
            <a:r>
              <a:rPr lang="es-ES" sz="2000" dirty="0"/>
              <a:t> en relación a las proteínas precursoras que la forman, y cada una recibe su nombre de éstas; las formas clínicas más conocidas son las asociadas a proliferación </a:t>
            </a:r>
            <a:r>
              <a:rPr lang="es-ES" sz="2000" dirty="0" err="1"/>
              <a:t>clonal</a:t>
            </a:r>
            <a:r>
              <a:rPr lang="es-ES" sz="2000" dirty="0"/>
              <a:t> de células plasmáticas (AL/AH, antigua </a:t>
            </a:r>
            <a:r>
              <a:rPr lang="es-ES" sz="2000" dirty="0" err="1"/>
              <a:t>amiloidosis</a:t>
            </a:r>
            <a:r>
              <a:rPr lang="es-ES" sz="2000" dirty="0"/>
              <a:t> primaria), inflamación crónica (AA, antigua </a:t>
            </a:r>
            <a:r>
              <a:rPr lang="es-ES" sz="2000" dirty="0" err="1"/>
              <a:t>amiloidosis</a:t>
            </a:r>
            <a:r>
              <a:rPr lang="es-ES" sz="2000" dirty="0"/>
              <a:t> secundaria) y fallo de excreción (</a:t>
            </a:r>
            <a:r>
              <a:rPr lang="el-GR" sz="2000" dirty="0"/>
              <a:t>β</a:t>
            </a:r>
            <a:r>
              <a:rPr lang="es-ES" sz="2000" dirty="0"/>
              <a:t>2-microglobulina); así mismo, existen numerosas formas genéticas.</a:t>
            </a:r>
          </a:p>
          <a:p>
            <a:pPr algn="just">
              <a:lnSpc>
                <a:spcPct val="170000"/>
              </a:lnSpc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20755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4651"/>
            <a:ext cx="10515600" cy="601526"/>
          </a:xfrm>
        </p:spPr>
        <p:txBody>
          <a:bodyPr>
            <a:noAutofit/>
          </a:bodyPr>
          <a:lstStyle/>
          <a:p>
            <a:r>
              <a:rPr lang="es-ES" sz="3200" b="1">
                <a:solidFill>
                  <a:srgbClr val="0000FF"/>
                </a:solidFill>
                <a:latin typeface="+mn-lt"/>
              </a:rPr>
              <a:t>MICROSCOPÍA ÓPTICA</a:t>
            </a:r>
            <a:endParaRPr lang="es-ES" sz="3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1020" y="806177"/>
            <a:ext cx="10515600" cy="359165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60000"/>
              </a:lnSpc>
              <a:buNone/>
            </a:pPr>
            <a:r>
              <a:rPr lang="es-ES" sz="1400"/>
              <a:t>El </a:t>
            </a:r>
            <a:r>
              <a:rPr lang="es-ES" sz="1400" dirty="0"/>
              <a:t>depósito de </a:t>
            </a:r>
            <a:r>
              <a:rPr lang="es-ES" sz="1400" dirty="0" err="1"/>
              <a:t>amiloide</a:t>
            </a:r>
            <a:r>
              <a:rPr lang="es-ES" sz="1400" dirty="0"/>
              <a:t> siempre tiene el mismo aspecto, independientemente de su lugar de depósito y proteína precursora. Se ve como material amorfo </a:t>
            </a:r>
            <a:r>
              <a:rPr lang="es-ES" sz="1400" dirty="0" err="1"/>
              <a:t>acelular</a:t>
            </a:r>
            <a:r>
              <a:rPr lang="es-ES" sz="1400" dirty="0"/>
              <a:t> de color rosa pálido.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s-ES" sz="1400" dirty="0"/>
              <a:t>En el riñón, el </a:t>
            </a:r>
            <a:r>
              <a:rPr lang="es-ES" sz="1400" dirty="0" err="1"/>
              <a:t>amiloide</a:t>
            </a:r>
            <a:r>
              <a:rPr lang="es-ES" sz="1400" dirty="0"/>
              <a:t> puede acumularse tanto en los glomérulos como en los vasos y el intersticio.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s-ES" sz="1400" dirty="0"/>
              <a:t>Las lesiones glomerulares consisten en expansión </a:t>
            </a:r>
            <a:r>
              <a:rPr lang="es-ES" sz="1400" dirty="0" err="1"/>
              <a:t>mesangial</a:t>
            </a:r>
            <a:r>
              <a:rPr lang="es-ES" sz="1400" dirty="0"/>
              <a:t> y engrosamiento de las paredes capilares. Las distintas técnicas nos ayudarán a distinguir la naturaleza del depósito y a diferenciarlo de otras lesiones (esclerosis, </a:t>
            </a:r>
            <a:r>
              <a:rPr lang="es-ES" sz="1400" dirty="0" err="1"/>
              <a:t>hialinosis</a:t>
            </a:r>
            <a:r>
              <a:rPr lang="es-ES" sz="1400" dirty="0"/>
              <a:t>, necrosis…):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s-ES" sz="1400" dirty="0"/>
              <a:t>HE: rosa pálido.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s-ES" sz="1400" dirty="0"/>
              <a:t>PAS: débilmente positivo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s-ES" sz="1400" dirty="0"/>
              <a:t>Plata: negativo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s-ES" sz="1400" dirty="0" err="1"/>
              <a:t>Tricrómico</a:t>
            </a:r>
            <a:r>
              <a:rPr lang="es-ES" sz="1400" dirty="0"/>
              <a:t> de </a:t>
            </a:r>
            <a:r>
              <a:rPr lang="es-ES" sz="1400" dirty="0" err="1"/>
              <a:t>Masson</a:t>
            </a:r>
            <a:r>
              <a:rPr lang="es-ES" sz="1400" dirty="0"/>
              <a:t>: azulado-grisáceo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s-ES" sz="1400" dirty="0"/>
              <a:t>Rojo Congo: birrefringencia verde manzana con luz polarizada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s-ES" sz="1400" dirty="0" err="1"/>
              <a:t>Tioflavina</a:t>
            </a:r>
            <a:r>
              <a:rPr lang="es-ES" sz="1400" dirty="0"/>
              <a:t>: fluorescencia verde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362E54A-9740-D1E0-FAA4-2C774CC45D67}"/>
              </a:ext>
            </a:extLst>
          </p:cNvPr>
          <p:cNvSpPr txBox="1">
            <a:spLocks/>
          </p:cNvSpPr>
          <p:nvPr/>
        </p:nvSpPr>
        <p:spPr>
          <a:xfrm>
            <a:off x="990597" y="4789720"/>
            <a:ext cx="10515600" cy="601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>
                <a:solidFill>
                  <a:srgbClr val="0000FF"/>
                </a:solidFill>
                <a:latin typeface="+mn-lt"/>
              </a:rPr>
              <a:t>MICROSCOPÍA ELECTRÓNICA</a:t>
            </a:r>
            <a:endParaRPr lang="es-ES" sz="3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B8B562-F5C6-63C6-A245-6FFCF022CF3A}"/>
              </a:ext>
            </a:extLst>
          </p:cNvPr>
          <p:cNvSpPr txBox="1"/>
          <p:nvPr/>
        </p:nvSpPr>
        <p:spPr>
          <a:xfrm>
            <a:off x="957941" y="5495744"/>
            <a:ext cx="9945189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/>
              <a:t>El depósito de amiloide es un depósito estructurado. Se encuentra formado por fibrillas no ramificadas de disposición aleatoria, con un grosor máximo de unos 10-12 nm.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09450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9349" y="1914862"/>
            <a:ext cx="283622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/>
              <a:t>Depósitos de morfología </a:t>
            </a:r>
            <a:r>
              <a:rPr lang="es-ES" dirty="0"/>
              <a:t>nodular</a:t>
            </a:r>
            <a:r>
              <a:rPr lang="es-ES"/>
              <a:t>, acelulares, </a:t>
            </a:r>
            <a:r>
              <a:rPr lang="es-ES" dirty="0"/>
              <a:t>que </a:t>
            </a:r>
            <a:r>
              <a:rPr lang="es-ES"/>
              <a:t>se localizan </a:t>
            </a:r>
            <a:r>
              <a:rPr lang="es-ES" dirty="0"/>
              <a:t>en el </a:t>
            </a:r>
            <a:r>
              <a:rPr lang="es-ES" dirty="0" err="1"/>
              <a:t>mesangio</a:t>
            </a:r>
            <a:r>
              <a:rPr lang="es-ES" dirty="0"/>
              <a:t> y en el </a:t>
            </a:r>
            <a:r>
              <a:rPr lang="es-ES"/>
              <a:t>hilio glomerular. Se tiñen de color rosa pálido con la </a:t>
            </a:r>
            <a:r>
              <a:rPr lang="es-ES" b="1"/>
              <a:t>H-E</a:t>
            </a:r>
            <a:r>
              <a:rPr lang="es-ES"/>
              <a:t>, de manera similar a la matriz mesangial (       )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0551158C-430E-D04F-382D-A9B39EC1B480}"/>
              </a:ext>
            </a:extLst>
          </p:cNvPr>
          <p:cNvSpPr/>
          <p:nvPr/>
        </p:nvSpPr>
        <p:spPr>
          <a:xfrm rot="19377684">
            <a:off x="4726980" y="3798943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959A9191-F7A3-9522-4C8E-126F4A81EB68}"/>
              </a:ext>
            </a:extLst>
          </p:cNvPr>
          <p:cNvSpPr/>
          <p:nvPr/>
        </p:nvSpPr>
        <p:spPr>
          <a:xfrm rot="20125170">
            <a:off x="7136672" y="1903972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CC7BC9A0-C091-29AF-D48C-D027C6CAEC80}"/>
              </a:ext>
            </a:extLst>
          </p:cNvPr>
          <p:cNvSpPr/>
          <p:nvPr/>
        </p:nvSpPr>
        <p:spPr>
          <a:xfrm rot="13139807">
            <a:off x="7914760" y="4368680"/>
            <a:ext cx="966651" cy="16153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C61B10B4-A7BD-FD3B-8291-7A65A2AAD98C}"/>
              </a:ext>
            </a:extLst>
          </p:cNvPr>
          <p:cNvSpPr/>
          <p:nvPr/>
        </p:nvSpPr>
        <p:spPr>
          <a:xfrm rot="13139807">
            <a:off x="9817584" y="5604013"/>
            <a:ext cx="966651" cy="16153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78D279D5-0E67-2A52-5EDF-31796E253FA9}"/>
              </a:ext>
            </a:extLst>
          </p:cNvPr>
          <p:cNvSpPr/>
          <p:nvPr/>
        </p:nvSpPr>
        <p:spPr>
          <a:xfrm>
            <a:off x="255106" y="3946778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94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V="1">
            <a:off x="8670663" y="5280212"/>
            <a:ext cx="713592" cy="6089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 flipH="1">
            <a:off x="7802881" y="1312433"/>
            <a:ext cx="674145" cy="4285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156884" y="1997038"/>
            <a:ext cx="27432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Con la </a:t>
            </a:r>
            <a:r>
              <a:rPr lang="es-ES" b="1" dirty="0"/>
              <a:t>técnica de PAS </a:t>
            </a:r>
            <a:r>
              <a:rPr lang="es-ES" dirty="0"/>
              <a:t>dicho depósito resulta débilmente </a:t>
            </a:r>
            <a:r>
              <a:rPr lang="es-ES"/>
              <a:t>positivo (        )</a:t>
            </a:r>
          </a:p>
          <a:p>
            <a:endParaRPr lang="es-ES"/>
          </a:p>
          <a:p>
            <a:r>
              <a:rPr lang="es-ES"/>
              <a:t>Comparar </a:t>
            </a:r>
            <a:r>
              <a:rPr lang="es-ES" dirty="0"/>
              <a:t>con la tinción más intensa del </a:t>
            </a:r>
            <a:r>
              <a:rPr lang="es-ES" dirty="0" err="1"/>
              <a:t>mesangio</a:t>
            </a:r>
            <a:r>
              <a:rPr lang="es-ES" dirty="0"/>
              <a:t> y el capilar </a:t>
            </a:r>
            <a:r>
              <a:rPr lang="es-ES"/>
              <a:t>normal (        )</a:t>
            </a:r>
            <a:endParaRPr lang="es-ES" dirty="0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02B1C5B5-D76E-6BE8-ECA5-00EDADA6CA6E}"/>
              </a:ext>
            </a:extLst>
          </p:cNvPr>
          <p:cNvSpPr/>
          <p:nvPr/>
        </p:nvSpPr>
        <p:spPr>
          <a:xfrm rot="19377684">
            <a:off x="6390895" y="3811840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BD1D0234-B59D-1FCD-B1F2-F8E12AF2A8C5}"/>
              </a:ext>
            </a:extLst>
          </p:cNvPr>
          <p:cNvSpPr/>
          <p:nvPr/>
        </p:nvSpPr>
        <p:spPr>
          <a:xfrm rot="19377684">
            <a:off x="6043068" y="2989180"/>
            <a:ext cx="966651" cy="14804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2B3D299-F4EC-0C1C-4875-D0B5F905470D}"/>
              </a:ext>
            </a:extLst>
          </p:cNvPr>
          <p:cNvSpPr/>
          <p:nvPr/>
        </p:nvSpPr>
        <p:spPr>
          <a:xfrm>
            <a:off x="2271915" y="2656364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222E250A-EACD-768B-6FB7-030BD8D60BBF}"/>
              </a:ext>
            </a:extLst>
          </p:cNvPr>
          <p:cNvSpPr/>
          <p:nvPr/>
        </p:nvSpPr>
        <p:spPr>
          <a:xfrm>
            <a:off x="1940836" y="3769022"/>
            <a:ext cx="392072" cy="13575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8402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4482" y="2718467"/>
            <a:ext cx="2646381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Con la </a:t>
            </a:r>
            <a:r>
              <a:rPr lang="es-ES" b="1" dirty="0"/>
              <a:t>técnica de plata</a:t>
            </a:r>
            <a:r>
              <a:rPr lang="es-ES" dirty="0"/>
              <a:t>, los depósitos de </a:t>
            </a:r>
            <a:r>
              <a:rPr lang="es-ES" dirty="0" err="1"/>
              <a:t>amiloide</a:t>
            </a:r>
            <a:r>
              <a:rPr lang="es-ES" dirty="0"/>
              <a:t> </a:t>
            </a:r>
            <a:r>
              <a:rPr lang="es-ES"/>
              <a:t>son negativos (        )</a:t>
            </a:r>
          </a:p>
          <a:p>
            <a:endParaRPr lang="es-ES"/>
          </a:p>
          <a:p>
            <a:r>
              <a:rPr lang="es-ES"/>
              <a:t>Al </a:t>
            </a:r>
            <a:r>
              <a:rPr lang="es-ES" dirty="0"/>
              <a:t>contrario que el </a:t>
            </a:r>
            <a:r>
              <a:rPr lang="es-ES" err="1"/>
              <a:t>mesangio</a:t>
            </a:r>
            <a:r>
              <a:rPr lang="es-ES"/>
              <a:t> (        )</a:t>
            </a:r>
            <a:endParaRPr lang="es-ES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3AAE6E9-7CFE-C037-0210-CEA085C4D72A}"/>
              </a:ext>
            </a:extLst>
          </p:cNvPr>
          <p:cNvSpPr/>
          <p:nvPr/>
        </p:nvSpPr>
        <p:spPr>
          <a:xfrm rot="19377684">
            <a:off x="5542749" y="2432193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41E60445-4E90-3BB4-30E5-431F59F53DF5}"/>
              </a:ext>
            </a:extLst>
          </p:cNvPr>
          <p:cNvSpPr/>
          <p:nvPr/>
        </p:nvSpPr>
        <p:spPr>
          <a:xfrm rot="19377684">
            <a:off x="7419022" y="2644444"/>
            <a:ext cx="966651" cy="14804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0A6784A7-7DA4-1EED-2B42-F4DD428F0408}"/>
              </a:ext>
            </a:extLst>
          </p:cNvPr>
          <p:cNvSpPr/>
          <p:nvPr/>
        </p:nvSpPr>
        <p:spPr>
          <a:xfrm rot="19377684">
            <a:off x="7245274" y="1259573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57261FC-8333-6EA8-AD00-56C37C71691D}"/>
              </a:ext>
            </a:extLst>
          </p:cNvPr>
          <p:cNvSpPr/>
          <p:nvPr/>
        </p:nvSpPr>
        <p:spPr>
          <a:xfrm rot="19377684">
            <a:off x="5719824" y="6433757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F52F37C3-71BB-10D4-B412-B3CD1EBDB1DA}"/>
              </a:ext>
            </a:extLst>
          </p:cNvPr>
          <p:cNvSpPr/>
          <p:nvPr/>
        </p:nvSpPr>
        <p:spPr>
          <a:xfrm>
            <a:off x="1648067" y="3382755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1028EBAC-11A2-301E-8101-B6F96598607A}"/>
              </a:ext>
            </a:extLst>
          </p:cNvPr>
          <p:cNvSpPr/>
          <p:nvPr/>
        </p:nvSpPr>
        <p:spPr>
          <a:xfrm>
            <a:off x="1265715" y="4230495"/>
            <a:ext cx="392072" cy="13575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031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6170" r="17512" b="14428"/>
          <a:stretch/>
        </p:blipFill>
        <p:spPr>
          <a:xfrm>
            <a:off x="4973051" y="0"/>
            <a:ext cx="7218950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691" y="2275774"/>
            <a:ext cx="4264956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Cuando hay depósitos parietales no es infrecuente ver imágenes de doble </a:t>
            </a:r>
            <a:r>
              <a:rPr lang="es-ES"/>
              <a:t>contorno (    ) </a:t>
            </a:r>
            <a:r>
              <a:rPr lang="es-ES" dirty="0"/>
              <a:t>o espículas (signo de la “cresta del gallo” o “</a:t>
            </a:r>
            <a:r>
              <a:rPr lang="es-ES" dirty="0" err="1"/>
              <a:t>cock’s</a:t>
            </a:r>
            <a:r>
              <a:rPr lang="es-ES" dirty="0"/>
              <a:t> </a:t>
            </a:r>
            <a:r>
              <a:rPr lang="es-ES" err="1"/>
              <a:t>comb</a:t>
            </a:r>
            <a:r>
              <a:rPr lang="es-ES"/>
              <a:t>” (        ).</a:t>
            </a:r>
          </a:p>
          <a:p>
            <a:pPr algn="just"/>
            <a:r>
              <a:rPr lang="es-ES"/>
              <a:t>Esta </a:t>
            </a:r>
            <a:r>
              <a:rPr lang="es-ES" b="1" dirty="0"/>
              <a:t>imagen de plata </a:t>
            </a:r>
            <a:r>
              <a:rPr lang="es-ES" dirty="0"/>
              <a:t>tiene su correlación con los depósitos tanto en </a:t>
            </a:r>
            <a:r>
              <a:rPr lang="es-ES" dirty="0" err="1"/>
              <a:t>tioflavina</a:t>
            </a:r>
            <a:r>
              <a:rPr lang="es-ES" dirty="0"/>
              <a:t> como con la microscopía electrónica (como puede verse en la siguiente diapositiva).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9F01F909-123D-3915-E7E5-A2C0F0E73659}"/>
              </a:ext>
            </a:extLst>
          </p:cNvPr>
          <p:cNvSpPr/>
          <p:nvPr/>
        </p:nvSpPr>
        <p:spPr>
          <a:xfrm rot="1367999">
            <a:off x="9282739" y="2175790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6ED3626B-FA4C-2D45-2AC4-471058E336FD}"/>
              </a:ext>
            </a:extLst>
          </p:cNvPr>
          <p:cNvSpPr/>
          <p:nvPr/>
        </p:nvSpPr>
        <p:spPr>
          <a:xfrm rot="19377684">
            <a:off x="9042724" y="3140921"/>
            <a:ext cx="966651" cy="14804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9813285B-D431-6668-ED5A-3AED718801A4}"/>
              </a:ext>
            </a:extLst>
          </p:cNvPr>
          <p:cNvSpPr/>
          <p:nvPr/>
        </p:nvSpPr>
        <p:spPr>
          <a:xfrm rot="8436051">
            <a:off x="10732830" y="1920253"/>
            <a:ext cx="966651" cy="14804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CFDAA841-22C1-7CB4-9DAC-106B7247A4BD}"/>
              </a:ext>
            </a:extLst>
          </p:cNvPr>
          <p:cNvSpPr/>
          <p:nvPr/>
        </p:nvSpPr>
        <p:spPr>
          <a:xfrm rot="9114906">
            <a:off x="10151529" y="630267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F6DC5734-8C88-5CD4-110C-D92C863D240B}"/>
              </a:ext>
            </a:extLst>
          </p:cNvPr>
          <p:cNvSpPr/>
          <p:nvPr/>
        </p:nvSpPr>
        <p:spPr>
          <a:xfrm>
            <a:off x="1263506" y="2946917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0FC9DDAA-F067-BAB3-242F-960B4F8BC844}"/>
              </a:ext>
            </a:extLst>
          </p:cNvPr>
          <p:cNvSpPr/>
          <p:nvPr/>
        </p:nvSpPr>
        <p:spPr>
          <a:xfrm>
            <a:off x="3376528" y="3213543"/>
            <a:ext cx="392072" cy="13575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95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7" r="15940" b="15025"/>
          <a:stretch/>
        </p:blipFill>
        <p:spPr>
          <a:xfrm>
            <a:off x="0" y="491320"/>
            <a:ext cx="5745707" cy="5827594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 flipH="1" flipV="1">
            <a:off x="2565486" y="4272028"/>
            <a:ext cx="307367" cy="91730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V="1">
            <a:off x="3572398" y="3531862"/>
            <a:ext cx="784454" cy="4385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 b="5882"/>
          <a:stretch/>
        </p:blipFill>
        <p:spPr>
          <a:xfrm>
            <a:off x="5768339" y="494852"/>
            <a:ext cx="6423661" cy="58240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 r="6465" b="5399"/>
          <a:stretch/>
        </p:blipFill>
        <p:spPr>
          <a:xfrm>
            <a:off x="10256151" y="4457841"/>
            <a:ext cx="1935849" cy="18610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6917167" y="2377440"/>
            <a:ext cx="2063002" cy="220531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/>
        </p:nvCxnSpPr>
        <p:spPr>
          <a:xfrm>
            <a:off x="6917167" y="4593515"/>
            <a:ext cx="3275407" cy="172539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8980169" y="2377440"/>
            <a:ext cx="3211831" cy="208040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811D1C6C-C962-32F1-68CD-2693955D2660}"/>
              </a:ext>
            </a:extLst>
          </p:cNvPr>
          <p:cNvSpPr/>
          <p:nvPr/>
        </p:nvSpPr>
        <p:spPr>
          <a:xfrm>
            <a:off x="10552157" y="5189336"/>
            <a:ext cx="392072" cy="135752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86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7271"/>
            <a:ext cx="6074485" cy="45558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92" y="2327271"/>
            <a:ext cx="6074485" cy="455586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5379" y="268089"/>
            <a:ext cx="1155371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Con </a:t>
            </a:r>
            <a:r>
              <a:rPr lang="es-ES" b="1" dirty="0"/>
              <a:t>Rojo Congo </a:t>
            </a:r>
            <a:r>
              <a:rPr lang="es-ES" dirty="0"/>
              <a:t>con luz visible, los depósitos se tiñen de color rojo (imagen de </a:t>
            </a:r>
            <a:r>
              <a:rPr lang="es-ES"/>
              <a:t>la izquierda) (      ). </a:t>
            </a:r>
            <a:r>
              <a:rPr lang="es-ES" dirty="0"/>
              <a:t>Cuando exponemos la preparación a luz polarizada, los depósitos muestran birrefringencia verde manzana (imagen de </a:t>
            </a:r>
            <a:r>
              <a:rPr lang="es-ES"/>
              <a:t>la derecha) (       ). </a:t>
            </a:r>
          </a:p>
          <a:p>
            <a:pPr algn="just"/>
            <a:r>
              <a:rPr lang="es-ES"/>
              <a:t>Hay </a:t>
            </a:r>
            <a:r>
              <a:rPr lang="es-ES" dirty="0"/>
              <a:t>que interpretar el Rojo Congo con cuidado, puesto que otros elementos del tejido (como fibras elásticas, colágeno….) pueden tener también birrefringencia, aunque ésta no será verde manzana.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653A7167-6E5A-6B8E-5E6A-D24FF24EA7A0}"/>
              </a:ext>
            </a:extLst>
          </p:cNvPr>
          <p:cNvSpPr/>
          <p:nvPr/>
        </p:nvSpPr>
        <p:spPr>
          <a:xfrm rot="1367999">
            <a:off x="1462900" y="4394843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F7455EA8-7B9B-5451-512F-03A7F1A2D94A}"/>
              </a:ext>
            </a:extLst>
          </p:cNvPr>
          <p:cNvSpPr/>
          <p:nvPr/>
        </p:nvSpPr>
        <p:spPr>
          <a:xfrm rot="19993726">
            <a:off x="2182289" y="5767379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B2FD97EB-00E1-DAF9-AB5E-BD48B9A4C7D8}"/>
              </a:ext>
            </a:extLst>
          </p:cNvPr>
          <p:cNvSpPr/>
          <p:nvPr/>
        </p:nvSpPr>
        <p:spPr>
          <a:xfrm rot="19969407">
            <a:off x="7655671" y="5092254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C3876FB-60F1-3989-254D-C70028BD9BD0}"/>
              </a:ext>
            </a:extLst>
          </p:cNvPr>
          <p:cNvSpPr/>
          <p:nvPr/>
        </p:nvSpPr>
        <p:spPr>
          <a:xfrm rot="19969407">
            <a:off x="8170660" y="5721984"/>
            <a:ext cx="966651" cy="1480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A1196426-98CE-6468-8FD2-D979A97775DB}"/>
              </a:ext>
            </a:extLst>
          </p:cNvPr>
          <p:cNvSpPr/>
          <p:nvPr/>
        </p:nvSpPr>
        <p:spPr>
          <a:xfrm>
            <a:off x="9055406" y="383179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  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8F4DAD7-780E-6872-3D46-A000B055401B}"/>
              </a:ext>
            </a:extLst>
          </p:cNvPr>
          <p:cNvSpPr/>
          <p:nvPr/>
        </p:nvSpPr>
        <p:spPr>
          <a:xfrm>
            <a:off x="10361487" y="672312"/>
            <a:ext cx="331080" cy="1357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752071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1063</Words>
  <Application>Microsoft Office PowerPoint</Application>
  <PresentationFormat>Panorámica</PresentationFormat>
  <Paragraphs>71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ETIOPATOGENIA</vt:lpstr>
      <vt:lpstr>MICROSCOPÍA ÓPTICA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TIPIFICACIÓN DEL AMILOIDE</vt:lpstr>
      <vt:lpstr>Presentación de PowerPoint</vt:lpstr>
      <vt:lpstr>Presentación de PowerPoint</vt:lpstr>
      <vt:lpstr>TIPIFICACIÓN DEL AMILOIDE</vt:lpstr>
      <vt:lpstr>DIAGNÓSTICO DIFERENCIAL</vt:lpstr>
      <vt:lpstr>Presentación de PowerPoint</vt:lpstr>
      <vt:lpstr>DIAGNÓSTICO DIFERENCIAL</vt:lpstr>
      <vt:lpstr>Presentación de PowerPoint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AMILOIDOSIS</dc:title>
  <dc:creator>Consejeria de Sanidad</dc:creator>
  <cp:lastModifiedBy>victor lorenzo sellares</cp:lastModifiedBy>
  <cp:revision>22</cp:revision>
  <dcterms:created xsi:type="dcterms:W3CDTF">2022-06-02T07:05:02Z</dcterms:created>
  <dcterms:modified xsi:type="dcterms:W3CDTF">2022-07-30T12:05:02Z</dcterms:modified>
</cp:coreProperties>
</file>