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5" r:id="rId3"/>
    <p:sldId id="272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3" r:id="rId16"/>
    <p:sldId id="260" r:id="rId17"/>
    <p:sldId id="270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 lorenzo sellares" userId="cca9b460c6724927" providerId="LiveId" clId="{565B69C0-510D-4A58-803D-4F044FF3A844}"/>
    <pc:docChg chg="custSel addSld modSld">
      <pc:chgData name="victor lorenzo sellares" userId="cca9b460c6724927" providerId="LiveId" clId="{565B69C0-510D-4A58-803D-4F044FF3A844}" dt="2021-12-04T11:10:55.859" v="214" actId="1076"/>
      <pc:docMkLst>
        <pc:docMk/>
      </pc:docMkLst>
      <pc:sldChg chg="addSp delSp modSp mod">
        <pc:chgData name="victor lorenzo sellares" userId="cca9b460c6724927" providerId="LiveId" clId="{565B69C0-510D-4A58-803D-4F044FF3A844}" dt="2021-12-04T10:46:16.718" v="4" actId="1076"/>
        <pc:sldMkLst>
          <pc:docMk/>
          <pc:sldMk cId="1138399612" sldId="256"/>
        </pc:sldMkLst>
        <pc:spChg chg="del">
          <ac:chgData name="victor lorenzo sellares" userId="cca9b460c6724927" providerId="LiveId" clId="{565B69C0-510D-4A58-803D-4F044FF3A844}" dt="2021-12-04T10:46:08.671" v="0" actId="478"/>
          <ac:spMkLst>
            <pc:docMk/>
            <pc:sldMk cId="1138399612" sldId="256"/>
            <ac:spMk id="2" creationId="{2BA7EADA-5166-4CC2-A8E2-9739B1677912}"/>
          </ac:spMkLst>
        </pc:spChg>
        <pc:spChg chg="del">
          <ac:chgData name="victor lorenzo sellares" userId="cca9b460c6724927" providerId="LiveId" clId="{565B69C0-510D-4A58-803D-4F044FF3A844}" dt="2021-12-04T10:46:10.143" v="1" actId="478"/>
          <ac:spMkLst>
            <pc:docMk/>
            <pc:sldMk cId="1138399612" sldId="256"/>
            <ac:spMk id="3" creationId="{D1ECA811-C6C1-46D5-A7AE-FCD1A1B34E8C}"/>
          </ac:spMkLst>
        </pc:spChg>
        <pc:picChg chg="add mod">
          <ac:chgData name="victor lorenzo sellares" userId="cca9b460c6724927" providerId="LiveId" clId="{565B69C0-510D-4A58-803D-4F044FF3A844}" dt="2021-12-04T10:46:16.718" v="4" actId="1076"/>
          <ac:picMkLst>
            <pc:docMk/>
            <pc:sldMk cId="1138399612" sldId="256"/>
            <ac:picMk id="5" creationId="{FF988041-FC19-455B-8845-69693786B380}"/>
          </ac:picMkLst>
        </pc:picChg>
      </pc:sldChg>
      <pc:sldChg chg="addSp modSp new mod">
        <pc:chgData name="victor lorenzo sellares" userId="cca9b460c6724927" providerId="LiveId" clId="{565B69C0-510D-4A58-803D-4F044FF3A844}" dt="2021-12-04T11:08:53.147" v="196" actId="122"/>
        <pc:sldMkLst>
          <pc:docMk/>
          <pc:sldMk cId="781491041" sldId="257"/>
        </pc:sldMkLst>
        <pc:spChg chg="add mod">
          <ac:chgData name="victor lorenzo sellares" userId="cca9b460c6724927" providerId="LiveId" clId="{565B69C0-510D-4A58-803D-4F044FF3A844}" dt="2021-12-04T10:47:18.603" v="31" actId="6549"/>
          <ac:spMkLst>
            <pc:docMk/>
            <pc:sldMk cId="781491041" sldId="257"/>
            <ac:spMk id="4" creationId="{22AB73FF-F199-422F-9979-652B33C13FE9}"/>
          </ac:spMkLst>
        </pc:spChg>
        <pc:spChg chg="add mod">
          <ac:chgData name="victor lorenzo sellares" userId="cca9b460c6724927" providerId="LiveId" clId="{565B69C0-510D-4A58-803D-4F044FF3A844}" dt="2021-12-04T11:08:53.147" v="196" actId="122"/>
          <ac:spMkLst>
            <pc:docMk/>
            <pc:sldMk cId="781491041" sldId="257"/>
            <ac:spMk id="5" creationId="{D8241304-CF9D-4CC1-A29C-1532428522BC}"/>
          </ac:spMkLst>
        </pc:spChg>
        <pc:spChg chg="add mod">
          <ac:chgData name="victor lorenzo sellares" userId="cca9b460c6724927" providerId="LiveId" clId="{565B69C0-510D-4A58-803D-4F044FF3A844}" dt="2021-12-04T11:08:33.057" v="188" actId="1076"/>
          <ac:spMkLst>
            <pc:docMk/>
            <pc:sldMk cId="781491041" sldId="257"/>
            <ac:spMk id="9" creationId="{C4AEA66D-09E0-49F5-B65E-43D3B09BEE33}"/>
          </ac:spMkLst>
        </pc:spChg>
        <pc:spChg chg="add mod">
          <ac:chgData name="victor lorenzo sellares" userId="cca9b460c6724927" providerId="LiveId" clId="{565B69C0-510D-4A58-803D-4F044FF3A844}" dt="2021-12-04T10:58:28.688" v="186" actId="6549"/>
          <ac:spMkLst>
            <pc:docMk/>
            <pc:sldMk cId="781491041" sldId="257"/>
            <ac:spMk id="13" creationId="{363F033A-7AAA-48D6-9416-C8A61769EC88}"/>
          </ac:spMkLst>
        </pc:spChg>
        <pc:picChg chg="add mod">
          <ac:chgData name="victor lorenzo sellares" userId="cca9b460c6724927" providerId="LiveId" clId="{565B69C0-510D-4A58-803D-4F044FF3A844}" dt="2021-12-04T10:47:04.006" v="26" actId="1036"/>
          <ac:picMkLst>
            <pc:docMk/>
            <pc:sldMk cId="781491041" sldId="257"/>
            <ac:picMk id="1026" creationId="{F3112CE7-4D21-431D-9C0D-DBA1155B9FB7}"/>
          </ac:picMkLst>
        </pc:picChg>
        <pc:cxnChg chg="add mod">
          <ac:chgData name="victor lorenzo sellares" userId="cca9b460c6724927" providerId="LiveId" clId="{565B69C0-510D-4A58-803D-4F044FF3A844}" dt="2021-12-04T11:08:48.235" v="194" actId="14100"/>
          <ac:cxnSpMkLst>
            <pc:docMk/>
            <pc:sldMk cId="781491041" sldId="257"/>
            <ac:cxnSpMk id="3" creationId="{F17C89C2-FFFC-4AF3-9FD2-C45C374D2470}"/>
          </ac:cxnSpMkLst>
        </pc:cxnChg>
        <pc:cxnChg chg="add mod">
          <ac:chgData name="victor lorenzo sellares" userId="cca9b460c6724927" providerId="LiveId" clId="{565B69C0-510D-4A58-803D-4F044FF3A844}" dt="2021-12-04T11:08:29.320" v="187" actId="14100"/>
          <ac:cxnSpMkLst>
            <pc:docMk/>
            <pc:sldMk cId="781491041" sldId="257"/>
            <ac:cxnSpMk id="7" creationId="{DAD406DA-3727-4306-BCAD-C5D4BBF586A1}"/>
          </ac:cxnSpMkLst>
        </pc:cxnChg>
        <pc:cxnChg chg="add mod">
          <ac:chgData name="victor lorenzo sellares" userId="cca9b460c6724927" providerId="LiveId" clId="{565B69C0-510D-4A58-803D-4F044FF3A844}" dt="2021-12-04T10:58:06.747" v="136" actId="14100"/>
          <ac:cxnSpMkLst>
            <pc:docMk/>
            <pc:sldMk cId="781491041" sldId="257"/>
            <ac:cxnSpMk id="10" creationId="{8416CE74-EBF9-4494-8A09-7A46EC3EF4F4}"/>
          </ac:cxnSpMkLst>
        </pc:cxnChg>
      </pc:sldChg>
      <pc:sldChg chg="addSp modSp new mod">
        <pc:chgData name="victor lorenzo sellares" userId="cca9b460c6724927" providerId="LiveId" clId="{565B69C0-510D-4A58-803D-4F044FF3A844}" dt="2021-12-04T11:10:17.244" v="210" actId="1582"/>
        <pc:sldMkLst>
          <pc:docMk/>
          <pc:sldMk cId="3016918438" sldId="258"/>
        </pc:sldMkLst>
        <pc:spChg chg="add mod">
          <ac:chgData name="victor lorenzo sellares" userId="cca9b460c6724927" providerId="LiveId" clId="{565B69C0-510D-4A58-803D-4F044FF3A844}" dt="2021-12-04T10:48:31.518" v="38" actId="14100"/>
          <ac:spMkLst>
            <pc:docMk/>
            <pc:sldMk cId="3016918438" sldId="258"/>
            <ac:spMk id="4" creationId="{EB9079B5-AFDD-421F-9DC6-453B9F991FBA}"/>
          </ac:spMkLst>
        </pc:spChg>
        <pc:picChg chg="add mod">
          <ac:chgData name="victor lorenzo sellares" userId="cca9b460c6724927" providerId="LiveId" clId="{565B69C0-510D-4A58-803D-4F044FF3A844}" dt="2021-12-04T10:48:16.668" v="35" actId="1076"/>
          <ac:picMkLst>
            <pc:docMk/>
            <pc:sldMk cId="3016918438" sldId="258"/>
            <ac:picMk id="2050" creationId="{57718306-58D1-4A6C-B28D-C811AB2A2BF9}"/>
          </ac:picMkLst>
        </pc:picChg>
        <pc:cxnChg chg="add mod">
          <ac:chgData name="victor lorenzo sellares" userId="cca9b460c6724927" providerId="LiveId" clId="{565B69C0-510D-4A58-803D-4F044FF3A844}" dt="2021-12-04T11:10:17.244" v="210" actId="1582"/>
          <ac:cxnSpMkLst>
            <pc:docMk/>
            <pc:sldMk cId="3016918438" sldId="258"/>
            <ac:cxnSpMk id="5" creationId="{91CED411-9E27-4864-87E5-AF5F9EAA7ECB}"/>
          </ac:cxnSpMkLst>
        </pc:cxnChg>
        <pc:cxnChg chg="add mod">
          <ac:chgData name="victor lorenzo sellares" userId="cca9b460c6724927" providerId="LiveId" clId="{565B69C0-510D-4A58-803D-4F044FF3A844}" dt="2021-12-04T11:10:17.244" v="210" actId="1582"/>
          <ac:cxnSpMkLst>
            <pc:docMk/>
            <pc:sldMk cId="3016918438" sldId="258"/>
            <ac:cxnSpMk id="8" creationId="{D80E5795-EAA8-463D-B681-DA5DBDA2D329}"/>
          </ac:cxnSpMkLst>
        </pc:cxnChg>
      </pc:sldChg>
      <pc:sldChg chg="addSp modSp new mod">
        <pc:chgData name="victor lorenzo sellares" userId="cca9b460c6724927" providerId="LiveId" clId="{565B69C0-510D-4A58-803D-4F044FF3A844}" dt="2021-12-04T11:10:08.235" v="209" actId="1582"/>
        <pc:sldMkLst>
          <pc:docMk/>
          <pc:sldMk cId="3564389252" sldId="259"/>
        </pc:sldMkLst>
        <pc:spChg chg="add mod">
          <ac:chgData name="victor lorenzo sellares" userId="cca9b460c6724927" providerId="LiveId" clId="{565B69C0-510D-4A58-803D-4F044FF3A844}" dt="2021-12-04T10:49:08.903" v="44" actId="1076"/>
          <ac:spMkLst>
            <pc:docMk/>
            <pc:sldMk cId="3564389252" sldId="259"/>
            <ac:spMk id="4" creationId="{28D44795-B338-425C-86D4-FE7E87BA3D7B}"/>
          </ac:spMkLst>
        </pc:spChg>
        <pc:picChg chg="add mod">
          <ac:chgData name="victor lorenzo sellares" userId="cca9b460c6724927" providerId="LiveId" clId="{565B69C0-510D-4A58-803D-4F044FF3A844}" dt="2021-12-04T10:49:11.775" v="45" actId="1076"/>
          <ac:picMkLst>
            <pc:docMk/>
            <pc:sldMk cId="3564389252" sldId="259"/>
            <ac:picMk id="3074" creationId="{8C7A32A5-6D79-4179-BCD7-44EDA602F55B}"/>
          </ac:picMkLst>
        </pc:picChg>
        <pc:cxnChg chg="add mod">
          <ac:chgData name="victor lorenzo sellares" userId="cca9b460c6724927" providerId="LiveId" clId="{565B69C0-510D-4A58-803D-4F044FF3A844}" dt="2021-12-04T11:10:08.235" v="209" actId="1582"/>
          <ac:cxnSpMkLst>
            <pc:docMk/>
            <pc:sldMk cId="3564389252" sldId="259"/>
            <ac:cxnSpMk id="5" creationId="{6591E752-7CD3-451E-8F1F-62CA37348360}"/>
          </ac:cxnSpMkLst>
        </pc:cxnChg>
      </pc:sldChg>
      <pc:sldChg chg="addSp modSp new mod">
        <pc:chgData name="victor lorenzo sellares" userId="cca9b460c6724927" providerId="LiveId" clId="{565B69C0-510D-4A58-803D-4F044FF3A844}" dt="2021-12-04T11:10:55.859" v="214" actId="1076"/>
        <pc:sldMkLst>
          <pc:docMk/>
          <pc:sldMk cId="3489399028" sldId="260"/>
        </pc:sldMkLst>
        <pc:spChg chg="add mod">
          <ac:chgData name="victor lorenzo sellares" userId="cca9b460c6724927" providerId="LiveId" clId="{565B69C0-510D-4A58-803D-4F044FF3A844}" dt="2021-12-04T10:49:46.354" v="54" actId="1076"/>
          <ac:spMkLst>
            <pc:docMk/>
            <pc:sldMk cId="3489399028" sldId="260"/>
            <ac:spMk id="4" creationId="{7535A37E-9AC7-4B7C-BC28-EF694A0F28D9}"/>
          </ac:spMkLst>
        </pc:spChg>
        <pc:picChg chg="add mod">
          <ac:chgData name="victor lorenzo sellares" userId="cca9b460c6724927" providerId="LiveId" clId="{565B69C0-510D-4A58-803D-4F044FF3A844}" dt="2021-12-04T10:49:50.914" v="57" actId="1076"/>
          <ac:picMkLst>
            <pc:docMk/>
            <pc:sldMk cId="3489399028" sldId="260"/>
            <ac:picMk id="4098" creationId="{BD9EEB91-D090-457D-B420-405E0C753286}"/>
          </ac:picMkLst>
        </pc:picChg>
        <pc:cxnChg chg="add mod">
          <ac:chgData name="victor lorenzo sellares" userId="cca9b460c6724927" providerId="LiveId" clId="{565B69C0-510D-4A58-803D-4F044FF3A844}" dt="2021-12-04T11:10:49.537" v="212" actId="1076"/>
          <ac:cxnSpMkLst>
            <pc:docMk/>
            <pc:sldMk cId="3489399028" sldId="260"/>
            <ac:cxnSpMk id="5" creationId="{C2B21F85-F6C1-4D3F-AEDA-BDF54ABE3560}"/>
          </ac:cxnSpMkLst>
        </pc:cxnChg>
        <pc:cxnChg chg="add mod">
          <ac:chgData name="victor lorenzo sellares" userId="cca9b460c6724927" providerId="LiveId" clId="{565B69C0-510D-4A58-803D-4F044FF3A844}" dt="2021-12-04T11:10:55.859" v="214" actId="1076"/>
          <ac:cxnSpMkLst>
            <pc:docMk/>
            <pc:sldMk cId="3489399028" sldId="260"/>
            <ac:cxnSpMk id="6" creationId="{C404F2D9-D603-494D-B573-4579DCAAC59B}"/>
          </ac:cxnSpMkLst>
        </pc:cxnChg>
      </pc:sldChg>
    </pc:docChg>
  </pc:docChgLst>
  <pc:docChgLst>
    <pc:chgData name="victor lorenzo sellares" userId="cca9b460c6724927" providerId="LiveId" clId="{F35B54E7-977C-4B75-9C7B-670D3A03443B}"/>
    <pc:docChg chg="undo custSel addSld modSld">
      <pc:chgData name="victor lorenzo sellares" userId="cca9b460c6724927" providerId="LiveId" clId="{F35B54E7-977C-4B75-9C7B-670D3A03443B}" dt="2022-02-17T20:26:59.524" v="54" actId="1036"/>
      <pc:docMkLst>
        <pc:docMk/>
      </pc:docMkLst>
      <pc:sldChg chg="modSp mod">
        <pc:chgData name="victor lorenzo sellares" userId="cca9b460c6724927" providerId="LiveId" clId="{F35B54E7-977C-4B75-9C7B-670D3A03443B}" dt="2022-02-17T20:26:59.524" v="54" actId="1036"/>
        <pc:sldMkLst>
          <pc:docMk/>
          <pc:sldMk cId="0" sldId="274"/>
        </pc:sldMkLst>
        <pc:spChg chg="mod">
          <ac:chgData name="victor lorenzo sellares" userId="cca9b460c6724927" providerId="LiveId" clId="{F35B54E7-977C-4B75-9C7B-670D3A03443B}" dt="2022-02-17T20:26:59.524" v="54" actId="1036"/>
          <ac:spMkLst>
            <pc:docMk/>
            <pc:sldMk cId="0" sldId="274"/>
            <ac:spMk id="3" creationId="{4E49C788-6F42-45B6-AD5B-7A84639D6E7B}"/>
          </ac:spMkLst>
        </pc:spChg>
        <pc:spChg chg="mod">
          <ac:chgData name="victor lorenzo sellares" userId="cca9b460c6724927" providerId="LiveId" clId="{F35B54E7-977C-4B75-9C7B-670D3A03443B}" dt="2022-02-17T20:26:40.173" v="4" actId="2710"/>
          <ac:spMkLst>
            <pc:docMk/>
            <pc:sldMk cId="0" sldId="274"/>
            <ac:spMk id="9" creationId="{96444827-8B35-4DCC-805C-6FD5C9A30913}"/>
          </ac:spMkLst>
        </pc:spChg>
        <pc:spChg chg="mod">
          <ac:chgData name="victor lorenzo sellares" userId="cca9b460c6724927" providerId="LiveId" clId="{F35B54E7-977C-4B75-9C7B-670D3A03443B}" dt="2022-02-17T20:26:59.524" v="54" actId="1036"/>
          <ac:spMkLst>
            <pc:docMk/>
            <pc:sldMk cId="0" sldId="274"/>
            <ac:spMk id="10" creationId="{1C8CAC0A-3FCC-4C7A-BBB4-6C016E6EECBD}"/>
          </ac:spMkLst>
        </pc:spChg>
        <pc:spChg chg="mod">
          <ac:chgData name="victor lorenzo sellares" userId="cca9b460c6724927" providerId="LiveId" clId="{F35B54E7-977C-4B75-9C7B-670D3A03443B}" dt="2022-02-17T20:26:59.524" v="54" actId="1036"/>
          <ac:spMkLst>
            <pc:docMk/>
            <pc:sldMk cId="0" sldId="274"/>
            <ac:spMk id="11" creationId="{E6BC3782-C205-4B36-BAA5-0E8A5C5F3938}"/>
          </ac:spMkLst>
        </pc:spChg>
        <pc:spChg chg="mod">
          <ac:chgData name="victor lorenzo sellares" userId="cca9b460c6724927" providerId="LiveId" clId="{F35B54E7-977C-4B75-9C7B-670D3A03443B}" dt="2022-02-17T20:26:24.830" v="2" actId="6549"/>
          <ac:spMkLst>
            <pc:docMk/>
            <pc:sldMk cId="0" sldId="274"/>
            <ac:spMk id="3078" creationId="{FDC35201-9AE4-4C90-9BA0-975DDF2AECDB}"/>
          </ac:spMkLst>
        </pc:spChg>
      </pc:sldChg>
      <pc:sldChg chg="add">
        <pc:chgData name="victor lorenzo sellares" userId="cca9b460c6724927" providerId="LiveId" clId="{F35B54E7-977C-4B75-9C7B-670D3A03443B}" dt="2022-01-31T16:05:25.220" v="0"/>
        <pc:sldMkLst>
          <pc:docMk/>
          <pc:sldMk cId="398960415" sldId="275"/>
        </pc:sldMkLst>
      </pc:sldChg>
    </pc:docChg>
  </pc:docChgLst>
  <pc:docChgLst>
    <pc:chgData name="victor lorenzo sellares" userId="cca9b460c6724927" providerId="LiveId" clId="{027C59C5-74F2-4BB4-B9F0-9F1EEF11D8EC}"/>
    <pc:docChg chg="undo custSel addSld delSld modSld">
      <pc:chgData name="victor lorenzo sellares" userId="cca9b460c6724927" providerId="LiveId" clId="{027C59C5-74F2-4BB4-B9F0-9F1EEF11D8EC}" dt="2022-01-21T10:54:37.063" v="121" actId="14100"/>
      <pc:docMkLst>
        <pc:docMk/>
      </pc:docMkLst>
      <pc:sldChg chg="modSp mod">
        <pc:chgData name="victor lorenzo sellares" userId="cca9b460c6724927" providerId="LiveId" clId="{027C59C5-74F2-4BB4-B9F0-9F1EEF11D8EC}" dt="2022-01-21T10:52:08.985" v="80" actId="6549"/>
        <pc:sldMkLst>
          <pc:docMk/>
          <pc:sldMk cId="781491041" sldId="257"/>
        </pc:sldMkLst>
        <pc:spChg chg="mod">
          <ac:chgData name="victor lorenzo sellares" userId="cca9b460c6724927" providerId="LiveId" clId="{027C59C5-74F2-4BB4-B9F0-9F1EEF11D8EC}" dt="2022-01-21T10:52:08.985" v="80" actId="6549"/>
          <ac:spMkLst>
            <pc:docMk/>
            <pc:sldMk cId="781491041" sldId="257"/>
            <ac:spMk id="4" creationId="{22AB73FF-F199-422F-9979-652B33C13FE9}"/>
          </ac:spMkLst>
        </pc:spChg>
      </pc:sldChg>
      <pc:sldChg chg="modSp mod">
        <pc:chgData name="victor lorenzo sellares" userId="cca9b460c6724927" providerId="LiveId" clId="{027C59C5-74F2-4BB4-B9F0-9F1EEF11D8EC}" dt="2022-01-21T10:52:20.408" v="83" actId="1076"/>
        <pc:sldMkLst>
          <pc:docMk/>
          <pc:sldMk cId="3016918438" sldId="258"/>
        </pc:sldMkLst>
        <pc:spChg chg="mod">
          <ac:chgData name="victor lorenzo sellares" userId="cca9b460c6724927" providerId="LiveId" clId="{027C59C5-74F2-4BB4-B9F0-9F1EEF11D8EC}" dt="2022-01-21T10:52:20.408" v="83" actId="1076"/>
          <ac:spMkLst>
            <pc:docMk/>
            <pc:sldMk cId="3016918438" sldId="258"/>
            <ac:spMk id="4" creationId="{EB9079B5-AFDD-421F-9DC6-453B9F991FBA}"/>
          </ac:spMkLst>
        </pc:spChg>
      </pc:sldChg>
      <pc:sldChg chg="modSp mod">
        <pc:chgData name="victor lorenzo sellares" userId="cca9b460c6724927" providerId="LiveId" clId="{027C59C5-74F2-4BB4-B9F0-9F1EEF11D8EC}" dt="2022-01-21T10:52:26.400" v="84" actId="6549"/>
        <pc:sldMkLst>
          <pc:docMk/>
          <pc:sldMk cId="3564389252" sldId="259"/>
        </pc:sldMkLst>
        <pc:spChg chg="mod">
          <ac:chgData name="victor lorenzo sellares" userId="cca9b460c6724927" providerId="LiveId" clId="{027C59C5-74F2-4BB4-B9F0-9F1EEF11D8EC}" dt="2022-01-21T10:52:26.400" v="84" actId="6549"/>
          <ac:spMkLst>
            <pc:docMk/>
            <pc:sldMk cId="3564389252" sldId="259"/>
            <ac:spMk id="4" creationId="{28D44795-B338-425C-86D4-FE7E87BA3D7B}"/>
          </ac:spMkLst>
        </pc:spChg>
      </pc:sldChg>
      <pc:sldChg chg="modSp mod">
        <pc:chgData name="victor lorenzo sellares" userId="cca9b460c6724927" providerId="LiveId" clId="{027C59C5-74F2-4BB4-B9F0-9F1EEF11D8EC}" dt="2022-01-21T10:54:25.570" v="116" actId="20577"/>
        <pc:sldMkLst>
          <pc:docMk/>
          <pc:sldMk cId="3489399028" sldId="260"/>
        </pc:sldMkLst>
        <pc:spChg chg="mod">
          <ac:chgData name="victor lorenzo sellares" userId="cca9b460c6724927" providerId="LiveId" clId="{027C59C5-74F2-4BB4-B9F0-9F1EEF11D8EC}" dt="2022-01-21T10:54:25.570" v="116" actId="20577"/>
          <ac:spMkLst>
            <pc:docMk/>
            <pc:sldMk cId="3489399028" sldId="260"/>
            <ac:spMk id="4" creationId="{7535A37E-9AC7-4B7C-BC28-EF694A0F28D9}"/>
          </ac:spMkLst>
        </pc:spChg>
      </pc:sldChg>
      <pc:sldChg chg="modSp mod">
        <pc:chgData name="victor lorenzo sellares" userId="cca9b460c6724927" providerId="LiveId" clId="{027C59C5-74F2-4BB4-B9F0-9F1EEF11D8EC}" dt="2022-01-21T10:52:41.447" v="88" actId="1076"/>
        <pc:sldMkLst>
          <pc:docMk/>
          <pc:sldMk cId="1643890011" sldId="261"/>
        </pc:sldMkLst>
        <pc:spChg chg="mod">
          <ac:chgData name="victor lorenzo sellares" userId="cca9b460c6724927" providerId="LiveId" clId="{027C59C5-74F2-4BB4-B9F0-9F1EEF11D8EC}" dt="2022-01-21T10:52:41.447" v="88" actId="1076"/>
          <ac:spMkLst>
            <pc:docMk/>
            <pc:sldMk cId="1643890011" sldId="261"/>
            <ac:spMk id="4" creationId="{273A92F2-1BE4-40ED-9410-91B7D88955BA}"/>
          </ac:spMkLst>
        </pc:spChg>
      </pc:sldChg>
      <pc:sldChg chg="modSp mod">
        <pc:chgData name="victor lorenzo sellares" userId="cca9b460c6724927" providerId="LiveId" clId="{027C59C5-74F2-4BB4-B9F0-9F1EEF11D8EC}" dt="2022-01-21T10:52:46.065" v="89" actId="6549"/>
        <pc:sldMkLst>
          <pc:docMk/>
          <pc:sldMk cId="2319177733" sldId="262"/>
        </pc:sldMkLst>
        <pc:spChg chg="mod">
          <ac:chgData name="victor lorenzo sellares" userId="cca9b460c6724927" providerId="LiveId" clId="{027C59C5-74F2-4BB4-B9F0-9F1EEF11D8EC}" dt="2022-01-21T10:52:46.065" v="89" actId="6549"/>
          <ac:spMkLst>
            <pc:docMk/>
            <pc:sldMk cId="2319177733" sldId="262"/>
            <ac:spMk id="4" creationId="{240A6B12-15D8-4A89-9786-FF1967BA445D}"/>
          </ac:spMkLst>
        </pc:spChg>
      </pc:sldChg>
      <pc:sldChg chg="modSp mod">
        <pc:chgData name="victor lorenzo sellares" userId="cca9b460c6724927" providerId="LiveId" clId="{027C59C5-74F2-4BB4-B9F0-9F1EEF11D8EC}" dt="2022-01-21T10:52:57.992" v="92" actId="1076"/>
        <pc:sldMkLst>
          <pc:docMk/>
          <pc:sldMk cId="2299881447" sldId="263"/>
        </pc:sldMkLst>
        <pc:spChg chg="mod">
          <ac:chgData name="victor lorenzo sellares" userId="cca9b460c6724927" providerId="LiveId" clId="{027C59C5-74F2-4BB4-B9F0-9F1EEF11D8EC}" dt="2022-01-21T10:52:57.992" v="92" actId="1076"/>
          <ac:spMkLst>
            <pc:docMk/>
            <pc:sldMk cId="2299881447" sldId="263"/>
            <ac:spMk id="4" creationId="{333A5F9F-082D-4B3F-9D50-7D355A1E75B8}"/>
          </ac:spMkLst>
        </pc:spChg>
      </pc:sldChg>
      <pc:sldChg chg="modSp mod">
        <pc:chgData name="victor lorenzo sellares" userId="cca9b460c6724927" providerId="LiveId" clId="{027C59C5-74F2-4BB4-B9F0-9F1EEF11D8EC}" dt="2022-01-21T10:53:06.071" v="95" actId="1076"/>
        <pc:sldMkLst>
          <pc:docMk/>
          <pc:sldMk cId="1818939293" sldId="264"/>
        </pc:sldMkLst>
        <pc:spChg chg="mod">
          <ac:chgData name="victor lorenzo sellares" userId="cca9b460c6724927" providerId="LiveId" clId="{027C59C5-74F2-4BB4-B9F0-9F1EEF11D8EC}" dt="2022-01-21T10:53:06.071" v="95" actId="1076"/>
          <ac:spMkLst>
            <pc:docMk/>
            <pc:sldMk cId="1818939293" sldId="264"/>
            <ac:spMk id="4" creationId="{3BA35DC1-73C6-4391-8E28-3A5CF0CBAEB2}"/>
          </ac:spMkLst>
        </pc:spChg>
      </pc:sldChg>
      <pc:sldChg chg="modSp mod">
        <pc:chgData name="victor lorenzo sellares" userId="cca9b460c6724927" providerId="LiveId" clId="{027C59C5-74F2-4BB4-B9F0-9F1EEF11D8EC}" dt="2022-01-21T10:53:16.800" v="97" actId="1035"/>
        <pc:sldMkLst>
          <pc:docMk/>
          <pc:sldMk cId="450964997" sldId="265"/>
        </pc:sldMkLst>
        <pc:spChg chg="mod">
          <ac:chgData name="victor lorenzo sellares" userId="cca9b460c6724927" providerId="LiveId" clId="{027C59C5-74F2-4BB4-B9F0-9F1EEF11D8EC}" dt="2022-01-21T10:53:09.691" v="96" actId="6549"/>
          <ac:spMkLst>
            <pc:docMk/>
            <pc:sldMk cId="450964997" sldId="265"/>
            <ac:spMk id="4" creationId="{51736B8C-D4EF-43A2-B7B6-723BBD05F921}"/>
          </ac:spMkLst>
        </pc:spChg>
        <pc:picChg chg="mod">
          <ac:chgData name="victor lorenzo sellares" userId="cca9b460c6724927" providerId="LiveId" clId="{027C59C5-74F2-4BB4-B9F0-9F1EEF11D8EC}" dt="2022-01-21T10:53:16.800" v="97" actId="1035"/>
          <ac:picMkLst>
            <pc:docMk/>
            <pc:sldMk cId="450964997" sldId="265"/>
            <ac:picMk id="3" creationId="{4850C674-6FE6-4AE5-8D99-8135CAD2B327}"/>
          </ac:picMkLst>
        </pc:picChg>
      </pc:sldChg>
      <pc:sldChg chg="modSp mod">
        <pc:chgData name="victor lorenzo sellares" userId="cca9b460c6724927" providerId="LiveId" clId="{027C59C5-74F2-4BB4-B9F0-9F1EEF11D8EC}" dt="2022-01-21T10:53:50.331" v="105" actId="1076"/>
        <pc:sldMkLst>
          <pc:docMk/>
          <pc:sldMk cId="910947609" sldId="266"/>
        </pc:sldMkLst>
        <pc:spChg chg="mod">
          <ac:chgData name="victor lorenzo sellares" userId="cca9b460c6724927" providerId="LiveId" clId="{027C59C5-74F2-4BB4-B9F0-9F1EEF11D8EC}" dt="2022-01-21T10:53:50.331" v="105" actId="1076"/>
          <ac:spMkLst>
            <pc:docMk/>
            <pc:sldMk cId="910947609" sldId="266"/>
            <ac:spMk id="4" creationId="{2E159C52-EC0F-4C0E-9852-EA7716EF4CD6}"/>
          </ac:spMkLst>
        </pc:spChg>
        <pc:cxnChg chg="mod">
          <ac:chgData name="victor lorenzo sellares" userId="cca9b460c6724927" providerId="LiveId" clId="{027C59C5-74F2-4BB4-B9F0-9F1EEF11D8EC}" dt="2022-01-21T10:53:44.053" v="103" actId="14100"/>
          <ac:cxnSpMkLst>
            <pc:docMk/>
            <pc:sldMk cId="910947609" sldId="266"/>
            <ac:cxnSpMk id="7" creationId="{D23FA50A-658D-4F95-A226-537EE4FF7F9C}"/>
          </ac:cxnSpMkLst>
        </pc:cxnChg>
      </pc:sldChg>
      <pc:sldChg chg="modSp mod">
        <pc:chgData name="victor lorenzo sellares" userId="cca9b460c6724927" providerId="LiveId" clId="{027C59C5-74F2-4BB4-B9F0-9F1EEF11D8EC}" dt="2022-01-21T10:53:59.195" v="108" actId="1076"/>
        <pc:sldMkLst>
          <pc:docMk/>
          <pc:sldMk cId="662177383" sldId="267"/>
        </pc:sldMkLst>
        <pc:spChg chg="mod">
          <ac:chgData name="victor lorenzo sellares" userId="cca9b460c6724927" providerId="LiveId" clId="{027C59C5-74F2-4BB4-B9F0-9F1EEF11D8EC}" dt="2022-01-21T10:53:59.195" v="108" actId="1076"/>
          <ac:spMkLst>
            <pc:docMk/>
            <pc:sldMk cId="662177383" sldId="267"/>
            <ac:spMk id="4" creationId="{72E02C5D-AF2E-4409-81A9-8AA86962985B}"/>
          </ac:spMkLst>
        </pc:spChg>
      </pc:sldChg>
      <pc:sldChg chg="modSp mod">
        <pc:chgData name="victor lorenzo sellares" userId="cca9b460c6724927" providerId="LiveId" clId="{027C59C5-74F2-4BB4-B9F0-9F1EEF11D8EC}" dt="2022-01-21T10:54:11.317" v="112" actId="14100"/>
        <pc:sldMkLst>
          <pc:docMk/>
          <pc:sldMk cId="1842627978" sldId="268"/>
        </pc:sldMkLst>
        <pc:spChg chg="mod">
          <ac:chgData name="victor lorenzo sellares" userId="cca9b460c6724927" providerId="LiveId" clId="{027C59C5-74F2-4BB4-B9F0-9F1EEF11D8EC}" dt="2022-01-21T10:54:11.317" v="112" actId="14100"/>
          <ac:spMkLst>
            <pc:docMk/>
            <pc:sldMk cId="1842627978" sldId="268"/>
            <ac:spMk id="4" creationId="{D42C13BE-F776-4959-A099-6481E7C84CCD}"/>
          </ac:spMkLst>
        </pc:spChg>
      </pc:sldChg>
      <pc:sldChg chg="modSp mod">
        <pc:chgData name="victor lorenzo sellares" userId="cca9b460c6724927" providerId="LiveId" clId="{027C59C5-74F2-4BB4-B9F0-9F1EEF11D8EC}" dt="2022-01-21T10:54:37.063" v="121" actId="14100"/>
        <pc:sldMkLst>
          <pc:docMk/>
          <pc:sldMk cId="3676729945" sldId="270"/>
        </pc:sldMkLst>
        <pc:spChg chg="mod">
          <ac:chgData name="victor lorenzo sellares" userId="cca9b460c6724927" providerId="LiveId" clId="{027C59C5-74F2-4BB4-B9F0-9F1EEF11D8EC}" dt="2022-01-21T10:54:34.849" v="119" actId="1076"/>
          <ac:spMkLst>
            <pc:docMk/>
            <pc:sldMk cId="3676729945" sldId="270"/>
            <ac:spMk id="6" creationId="{BFA06893-7FE4-492E-831C-92088E2CF586}"/>
          </ac:spMkLst>
        </pc:spChg>
        <pc:picChg chg="mod">
          <ac:chgData name="victor lorenzo sellares" userId="cca9b460c6724927" providerId="LiveId" clId="{027C59C5-74F2-4BB4-B9F0-9F1EEF11D8EC}" dt="2022-01-21T10:54:37.063" v="121" actId="14100"/>
          <ac:picMkLst>
            <pc:docMk/>
            <pc:sldMk cId="3676729945" sldId="270"/>
            <ac:picMk id="3" creationId="{BAA18BBB-0BB3-40F9-8396-16ECAB02FD8D}"/>
          </ac:picMkLst>
        </pc:picChg>
      </pc:sldChg>
      <pc:sldChg chg="del">
        <pc:chgData name="victor lorenzo sellares" userId="cca9b460c6724927" providerId="LiveId" clId="{027C59C5-74F2-4BB4-B9F0-9F1EEF11D8EC}" dt="2022-01-21T10:51:18.782" v="12" actId="2696"/>
        <pc:sldMkLst>
          <pc:docMk/>
          <pc:sldMk cId="3686843799" sldId="271"/>
        </pc:sldMkLst>
      </pc:sldChg>
      <pc:sldChg chg="addSp modSp add mod">
        <pc:chgData name="victor lorenzo sellares" userId="cca9b460c6724927" providerId="LiveId" clId="{027C59C5-74F2-4BB4-B9F0-9F1EEF11D8EC}" dt="2022-01-21T10:52:02.521" v="70" actId="1076"/>
        <pc:sldMkLst>
          <pc:docMk/>
          <pc:sldMk cId="0" sldId="274"/>
        </pc:sldMkLst>
        <pc:spChg chg="add mod">
          <ac:chgData name="victor lorenzo sellares" userId="cca9b460c6724927" providerId="LiveId" clId="{027C59C5-74F2-4BB4-B9F0-9F1EEF11D8EC}" dt="2022-01-21T10:52:02.521" v="70" actId="1076"/>
          <ac:spMkLst>
            <pc:docMk/>
            <pc:sldMk cId="0" sldId="274"/>
            <ac:spMk id="3" creationId="{4E49C788-6F42-45B6-AD5B-7A84639D6E7B}"/>
          </ac:spMkLst>
        </pc:spChg>
        <pc:spChg chg="add mod">
          <ac:chgData name="victor lorenzo sellares" userId="cca9b460c6724927" providerId="LiveId" clId="{027C59C5-74F2-4BB4-B9F0-9F1EEF11D8EC}" dt="2022-01-21T10:50:59.071" v="9" actId="1076"/>
          <ac:spMkLst>
            <pc:docMk/>
            <pc:sldMk cId="0" sldId="274"/>
            <ac:spMk id="9" creationId="{96444827-8B35-4DCC-805C-6FD5C9A30913}"/>
          </ac:spMkLst>
        </pc:spChg>
        <pc:spChg chg="add mod">
          <ac:chgData name="victor lorenzo sellares" userId="cca9b460c6724927" providerId="LiveId" clId="{027C59C5-74F2-4BB4-B9F0-9F1EEF11D8EC}" dt="2022-01-21T10:51:12.592" v="11" actId="1076"/>
          <ac:spMkLst>
            <pc:docMk/>
            <pc:sldMk cId="0" sldId="274"/>
            <ac:spMk id="10" creationId="{1C8CAC0A-3FCC-4C7A-BBB4-6C016E6EECBD}"/>
          </ac:spMkLst>
        </pc:spChg>
        <pc:spChg chg="add mod">
          <ac:chgData name="victor lorenzo sellares" userId="cca9b460c6724927" providerId="LiveId" clId="{027C59C5-74F2-4BB4-B9F0-9F1EEF11D8EC}" dt="2022-01-21T10:51:29.712" v="31" actId="1036"/>
          <ac:spMkLst>
            <pc:docMk/>
            <pc:sldMk cId="0" sldId="274"/>
            <ac:spMk id="11" creationId="{E6BC3782-C205-4B36-BAA5-0E8A5C5F3938}"/>
          </ac:spMkLst>
        </pc:spChg>
        <pc:picChg chg="mod">
          <ac:chgData name="victor lorenzo sellares" userId="cca9b460c6724927" providerId="LiveId" clId="{027C59C5-74F2-4BB4-B9F0-9F1EEF11D8EC}" dt="2022-01-21T10:50:45.744" v="1" actId="1076"/>
          <ac:picMkLst>
            <pc:docMk/>
            <pc:sldMk cId="0" sldId="274"/>
            <ac:picMk id="3079" creationId="{71328E1E-20EB-45DD-BB40-FDB2DC01D2B7}"/>
          </ac:picMkLst>
        </pc:picChg>
      </pc:sldChg>
    </pc:docChg>
  </pc:docChgLst>
  <pc:docChgLst>
    <pc:chgData name="Usuario invitado" userId="375b61cd7904ed26" providerId="Windows Live" clId="Web-{71088AAD-B51A-4CDD-AA81-840A6AF9B7D6}"/>
    <pc:docChg chg="modSld">
      <pc:chgData name="Usuario invitado" userId="375b61cd7904ed26" providerId="Windows Live" clId="Web-{71088AAD-B51A-4CDD-AA81-840A6AF9B7D6}" dt="2022-02-03T07:22:51.076" v="7" actId="1076"/>
      <pc:docMkLst>
        <pc:docMk/>
      </pc:docMkLst>
      <pc:sldChg chg="modSp">
        <pc:chgData name="Usuario invitado" userId="375b61cd7904ed26" providerId="Windows Live" clId="Web-{71088AAD-B51A-4CDD-AA81-840A6AF9B7D6}" dt="2022-02-03T07:22:51.076" v="7" actId="1076"/>
        <pc:sldMkLst>
          <pc:docMk/>
          <pc:sldMk cId="781491041" sldId="257"/>
        </pc:sldMkLst>
        <pc:spChg chg="mod">
          <ac:chgData name="Usuario invitado" userId="375b61cd7904ed26" providerId="Windows Live" clId="Web-{71088AAD-B51A-4CDD-AA81-840A6AF9B7D6}" dt="2022-02-03T07:22:51.076" v="7" actId="1076"/>
          <ac:spMkLst>
            <pc:docMk/>
            <pc:sldMk cId="781491041" sldId="257"/>
            <ac:spMk id="5" creationId="{D8241304-CF9D-4CC1-A29C-1532428522BC}"/>
          </ac:spMkLst>
        </pc:spChg>
      </pc:sldChg>
      <pc:sldChg chg="modSp">
        <pc:chgData name="Usuario invitado" userId="375b61cd7904ed26" providerId="Windows Live" clId="Web-{71088AAD-B51A-4CDD-AA81-840A6AF9B7D6}" dt="2022-02-03T07:22:14.966" v="4" actId="20577"/>
        <pc:sldMkLst>
          <pc:docMk/>
          <pc:sldMk cId="398960415" sldId="275"/>
        </pc:sldMkLst>
        <pc:spChg chg="mod">
          <ac:chgData name="Usuario invitado" userId="375b61cd7904ed26" providerId="Windows Live" clId="Web-{71088AAD-B51A-4CDD-AA81-840A6AF9B7D6}" dt="2022-02-03T07:21:29.700" v="2" actId="14100"/>
          <ac:spMkLst>
            <pc:docMk/>
            <pc:sldMk cId="398960415" sldId="275"/>
            <ac:spMk id="4" creationId="{9C3E29AD-A4DB-4901-BF56-EA325C10202A}"/>
          </ac:spMkLst>
        </pc:spChg>
        <pc:spChg chg="mod">
          <ac:chgData name="Usuario invitado" userId="375b61cd7904ed26" providerId="Windows Live" clId="Web-{71088AAD-B51A-4CDD-AA81-840A6AF9B7D6}" dt="2022-02-03T07:22:14.966" v="4" actId="20577"/>
          <ac:spMkLst>
            <pc:docMk/>
            <pc:sldMk cId="398960415" sldId="275"/>
            <ac:spMk id="5" creationId="{2E46CC25-E760-4558-BB5C-71A3F87AA83D}"/>
          </ac:spMkLst>
        </pc:spChg>
      </pc:sldChg>
    </pc:docChg>
  </pc:docChgLst>
  <pc:docChgLst>
    <pc:chgData name="victor lorenzo sellares" userId="cca9b460c6724927" providerId="LiveId" clId="{A4142649-A94F-46A3-BF7C-698D85AC192C}"/>
    <pc:docChg chg="undo custSel delSld modSld">
      <pc:chgData name="victor lorenzo sellares" userId="cca9b460c6724927" providerId="LiveId" clId="{A4142649-A94F-46A3-BF7C-698D85AC192C}" dt="2022-02-20T15:21:37.834" v="643" actId="20577"/>
      <pc:docMkLst>
        <pc:docMk/>
      </pc:docMkLst>
      <pc:sldChg chg="addSp modSp mod">
        <pc:chgData name="victor lorenzo sellares" userId="cca9b460c6724927" providerId="LiveId" clId="{A4142649-A94F-46A3-BF7C-698D85AC192C}" dt="2022-02-17T20:44:14.453" v="366" actId="1076"/>
        <pc:sldMkLst>
          <pc:docMk/>
          <pc:sldMk cId="781491041" sldId="257"/>
        </pc:sldMkLst>
        <pc:spChg chg="mod">
          <ac:chgData name="victor lorenzo sellares" userId="cca9b460c6724927" providerId="LiveId" clId="{A4142649-A94F-46A3-BF7C-698D85AC192C}" dt="2022-02-17T20:44:14.453" v="366" actId="1076"/>
          <ac:spMkLst>
            <pc:docMk/>
            <pc:sldMk cId="781491041" sldId="257"/>
            <ac:spMk id="4" creationId="{22AB73FF-F199-422F-9979-652B33C13FE9}"/>
          </ac:spMkLst>
        </pc:spChg>
        <pc:spChg chg="mod">
          <ac:chgData name="victor lorenzo sellares" userId="cca9b460c6724927" providerId="LiveId" clId="{A4142649-A94F-46A3-BF7C-698D85AC192C}" dt="2022-02-17T20:42:42.668" v="301" actId="1076"/>
          <ac:spMkLst>
            <pc:docMk/>
            <pc:sldMk cId="781491041" sldId="257"/>
            <ac:spMk id="5" creationId="{D8241304-CF9D-4CC1-A29C-1532428522BC}"/>
          </ac:spMkLst>
        </pc:spChg>
        <pc:spChg chg="mod">
          <ac:chgData name="victor lorenzo sellares" userId="cca9b460c6724927" providerId="LiveId" clId="{A4142649-A94F-46A3-BF7C-698D85AC192C}" dt="2022-02-17T20:42:40.332" v="300" actId="1076"/>
          <ac:spMkLst>
            <pc:docMk/>
            <pc:sldMk cId="781491041" sldId="257"/>
            <ac:spMk id="9" creationId="{C4AEA66D-09E0-49F5-B65E-43D3B09BEE33}"/>
          </ac:spMkLst>
        </pc:spChg>
        <pc:spChg chg="add mod">
          <ac:chgData name="victor lorenzo sellares" userId="cca9b460c6724927" providerId="LiveId" clId="{A4142649-A94F-46A3-BF7C-698D85AC192C}" dt="2022-02-17T20:42:34.617" v="299" actId="1038"/>
          <ac:spMkLst>
            <pc:docMk/>
            <pc:sldMk cId="781491041" sldId="257"/>
            <ac:spMk id="12" creationId="{3EE8F54E-4BD1-450B-9B04-5CBF721B3E81}"/>
          </ac:spMkLst>
        </pc:spChg>
        <pc:spChg chg="mod">
          <ac:chgData name="victor lorenzo sellares" userId="cca9b460c6724927" providerId="LiveId" clId="{A4142649-A94F-46A3-BF7C-698D85AC192C}" dt="2022-02-17T20:42:48.175" v="303" actId="1076"/>
          <ac:spMkLst>
            <pc:docMk/>
            <pc:sldMk cId="781491041" sldId="257"/>
            <ac:spMk id="13" creationId="{363F033A-7AAA-48D6-9416-C8A61769EC88}"/>
          </ac:spMkLst>
        </pc:spChg>
        <pc:picChg chg="mod">
          <ac:chgData name="victor lorenzo sellares" userId="cca9b460c6724927" providerId="LiveId" clId="{A4142649-A94F-46A3-BF7C-698D85AC192C}" dt="2022-02-17T20:42:34.617" v="299" actId="1038"/>
          <ac:picMkLst>
            <pc:docMk/>
            <pc:sldMk cId="781491041" sldId="257"/>
            <ac:picMk id="1026" creationId="{F3112CE7-4D21-431D-9C0D-DBA1155B9FB7}"/>
          </ac:picMkLst>
        </pc:picChg>
        <pc:cxnChg chg="mod">
          <ac:chgData name="victor lorenzo sellares" userId="cca9b460c6724927" providerId="LiveId" clId="{A4142649-A94F-46A3-BF7C-698D85AC192C}" dt="2022-02-17T20:42:45.197" v="302" actId="14100"/>
          <ac:cxnSpMkLst>
            <pc:docMk/>
            <pc:sldMk cId="781491041" sldId="257"/>
            <ac:cxnSpMk id="3" creationId="{F17C89C2-FFFC-4AF3-9FD2-C45C374D2470}"/>
          </ac:cxnSpMkLst>
        </pc:cxnChg>
        <pc:cxnChg chg="mod">
          <ac:chgData name="victor lorenzo sellares" userId="cca9b460c6724927" providerId="LiveId" clId="{A4142649-A94F-46A3-BF7C-698D85AC192C}" dt="2022-02-17T20:42:34.617" v="299" actId="1038"/>
          <ac:cxnSpMkLst>
            <pc:docMk/>
            <pc:sldMk cId="781491041" sldId="257"/>
            <ac:cxnSpMk id="7" creationId="{DAD406DA-3727-4306-BCAD-C5D4BBF586A1}"/>
          </ac:cxnSpMkLst>
        </pc:cxnChg>
        <pc:cxnChg chg="mod">
          <ac:chgData name="victor lorenzo sellares" userId="cca9b460c6724927" providerId="LiveId" clId="{A4142649-A94F-46A3-BF7C-698D85AC192C}" dt="2022-02-17T20:42:34.617" v="299" actId="1038"/>
          <ac:cxnSpMkLst>
            <pc:docMk/>
            <pc:sldMk cId="781491041" sldId="257"/>
            <ac:cxnSpMk id="10" creationId="{8416CE74-EBF9-4494-8A09-7A46EC3EF4F4}"/>
          </ac:cxnSpMkLst>
        </pc:cxnChg>
      </pc:sldChg>
      <pc:sldChg chg="addSp modSp mod">
        <pc:chgData name="victor lorenzo sellares" userId="cca9b460c6724927" providerId="LiveId" clId="{A4142649-A94F-46A3-BF7C-698D85AC192C}" dt="2022-02-17T20:44:07.109" v="365" actId="14100"/>
        <pc:sldMkLst>
          <pc:docMk/>
          <pc:sldMk cId="3016918438" sldId="258"/>
        </pc:sldMkLst>
        <pc:spChg chg="mod">
          <ac:chgData name="victor lorenzo sellares" userId="cca9b460c6724927" providerId="LiveId" clId="{A4142649-A94F-46A3-BF7C-698D85AC192C}" dt="2022-02-17T20:43:53.264" v="361" actId="120"/>
          <ac:spMkLst>
            <pc:docMk/>
            <pc:sldMk cId="3016918438" sldId="258"/>
            <ac:spMk id="4" creationId="{EB9079B5-AFDD-421F-9DC6-453B9F991FBA}"/>
          </ac:spMkLst>
        </pc:spChg>
        <pc:spChg chg="add mod">
          <ac:chgData name="victor lorenzo sellares" userId="cca9b460c6724927" providerId="LiveId" clId="{A4142649-A94F-46A3-BF7C-698D85AC192C}" dt="2022-02-17T20:43:47.929" v="359" actId="1076"/>
          <ac:spMkLst>
            <pc:docMk/>
            <pc:sldMk cId="3016918438" sldId="258"/>
            <ac:spMk id="6" creationId="{C7CB253F-BDFE-451D-9601-337CF4049024}"/>
          </ac:spMkLst>
        </pc:spChg>
        <pc:picChg chg="mod">
          <ac:chgData name="victor lorenzo sellares" userId="cca9b460c6724927" providerId="LiveId" clId="{A4142649-A94F-46A3-BF7C-698D85AC192C}" dt="2022-02-17T20:43:45.090" v="358" actId="1076"/>
          <ac:picMkLst>
            <pc:docMk/>
            <pc:sldMk cId="3016918438" sldId="258"/>
            <ac:picMk id="2050" creationId="{57718306-58D1-4A6C-B28D-C811AB2A2BF9}"/>
          </ac:picMkLst>
        </pc:picChg>
        <pc:cxnChg chg="mod">
          <ac:chgData name="victor lorenzo sellares" userId="cca9b460c6724927" providerId="LiveId" clId="{A4142649-A94F-46A3-BF7C-698D85AC192C}" dt="2022-02-17T20:44:04.195" v="364" actId="14100"/>
          <ac:cxnSpMkLst>
            <pc:docMk/>
            <pc:sldMk cId="3016918438" sldId="258"/>
            <ac:cxnSpMk id="5" creationId="{91CED411-9E27-4864-87E5-AF5F9EAA7ECB}"/>
          </ac:cxnSpMkLst>
        </pc:cxnChg>
        <pc:cxnChg chg="mod">
          <ac:chgData name="victor lorenzo sellares" userId="cca9b460c6724927" providerId="LiveId" clId="{A4142649-A94F-46A3-BF7C-698D85AC192C}" dt="2022-02-17T20:44:07.109" v="365" actId="14100"/>
          <ac:cxnSpMkLst>
            <pc:docMk/>
            <pc:sldMk cId="3016918438" sldId="258"/>
            <ac:cxnSpMk id="8" creationId="{D80E5795-EAA8-463D-B681-DA5DBDA2D329}"/>
          </ac:cxnSpMkLst>
        </pc:cxnChg>
      </pc:sldChg>
      <pc:sldChg chg="addSp modSp mod">
        <pc:chgData name="victor lorenzo sellares" userId="cca9b460c6724927" providerId="LiveId" clId="{A4142649-A94F-46A3-BF7C-698D85AC192C}" dt="2022-02-17T20:45:23.570" v="388" actId="14100"/>
        <pc:sldMkLst>
          <pc:docMk/>
          <pc:sldMk cId="3564389252" sldId="259"/>
        </pc:sldMkLst>
        <pc:spChg chg="mod">
          <ac:chgData name="victor lorenzo sellares" userId="cca9b460c6724927" providerId="LiveId" clId="{A4142649-A94F-46A3-BF7C-698D85AC192C}" dt="2022-02-17T20:45:19.514" v="387" actId="1076"/>
          <ac:spMkLst>
            <pc:docMk/>
            <pc:sldMk cId="3564389252" sldId="259"/>
            <ac:spMk id="4" creationId="{28D44795-B338-425C-86D4-FE7E87BA3D7B}"/>
          </ac:spMkLst>
        </pc:spChg>
        <pc:spChg chg="add mod">
          <ac:chgData name="victor lorenzo sellares" userId="cca9b460c6724927" providerId="LiveId" clId="{A4142649-A94F-46A3-BF7C-698D85AC192C}" dt="2022-02-17T20:45:00.673" v="377" actId="207"/>
          <ac:spMkLst>
            <pc:docMk/>
            <pc:sldMk cId="3564389252" sldId="259"/>
            <ac:spMk id="8" creationId="{ABDCB0A3-4220-4E31-B971-EC9E12117183}"/>
          </ac:spMkLst>
        </pc:spChg>
        <pc:picChg chg="mod">
          <ac:chgData name="victor lorenzo sellares" userId="cca9b460c6724927" providerId="LiveId" clId="{A4142649-A94F-46A3-BF7C-698D85AC192C}" dt="2022-02-17T20:44:41.274" v="371" actId="1076"/>
          <ac:picMkLst>
            <pc:docMk/>
            <pc:sldMk cId="3564389252" sldId="259"/>
            <ac:picMk id="3074" creationId="{8C7A32A5-6D79-4179-BCD7-44EDA602F55B}"/>
          </ac:picMkLst>
        </pc:picChg>
        <pc:cxnChg chg="mod">
          <ac:chgData name="victor lorenzo sellares" userId="cca9b460c6724927" providerId="LiveId" clId="{A4142649-A94F-46A3-BF7C-698D85AC192C}" dt="2022-02-17T20:45:23.570" v="388" actId="14100"/>
          <ac:cxnSpMkLst>
            <pc:docMk/>
            <pc:sldMk cId="3564389252" sldId="259"/>
            <ac:cxnSpMk id="5" creationId="{6591E752-7CD3-451E-8F1F-62CA37348360}"/>
          </ac:cxnSpMkLst>
        </pc:cxnChg>
      </pc:sldChg>
      <pc:sldChg chg="modSp mod">
        <pc:chgData name="victor lorenzo sellares" userId="cca9b460c6724927" providerId="LiveId" clId="{A4142649-A94F-46A3-BF7C-698D85AC192C}" dt="2022-02-18T19:46:26.510" v="562" actId="6549"/>
        <pc:sldMkLst>
          <pc:docMk/>
          <pc:sldMk cId="3489399028" sldId="260"/>
        </pc:sldMkLst>
        <pc:spChg chg="mod">
          <ac:chgData name="victor lorenzo sellares" userId="cca9b460c6724927" providerId="LiveId" clId="{A4142649-A94F-46A3-BF7C-698D85AC192C}" dt="2022-02-18T19:46:26.510" v="562" actId="6549"/>
          <ac:spMkLst>
            <pc:docMk/>
            <pc:sldMk cId="3489399028" sldId="260"/>
            <ac:spMk id="4" creationId="{7535A37E-9AC7-4B7C-BC28-EF694A0F28D9}"/>
          </ac:spMkLst>
        </pc:spChg>
      </pc:sldChg>
      <pc:sldChg chg="addSp delSp modSp mod">
        <pc:chgData name="victor lorenzo sellares" userId="cca9b460c6724927" providerId="LiveId" clId="{A4142649-A94F-46A3-BF7C-698D85AC192C}" dt="2022-02-17T20:47:22.359" v="472" actId="14100"/>
        <pc:sldMkLst>
          <pc:docMk/>
          <pc:sldMk cId="1643890011" sldId="261"/>
        </pc:sldMkLst>
        <pc:spChg chg="del mod">
          <ac:chgData name="victor lorenzo sellares" userId="cca9b460c6724927" providerId="LiveId" clId="{A4142649-A94F-46A3-BF7C-698D85AC192C}" dt="2022-02-17T20:46:43.626" v="440" actId="478"/>
          <ac:spMkLst>
            <pc:docMk/>
            <pc:sldMk cId="1643890011" sldId="261"/>
            <ac:spMk id="4" creationId="{273A92F2-1BE4-40ED-9410-91B7D88955BA}"/>
          </ac:spMkLst>
        </pc:spChg>
        <pc:spChg chg="mod">
          <ac:chgData name="victor lorenzo sellares" userId="cca9b460c6724927" providerId="LiveId" clId="{A4142649-A94F-46A3-BF7C-698D85AC192C}" dt="2022-02-17T20:47:19.131" v="471" actId="1038"/>
          <ac:spMkLst>
            <pc:docMk/>
            <pc:sldMk cId="1643890011" sldId="261"/>
            <ac:spMk id="5" creationId="{2D1E2998-BABA-466B-B21B-46D23228C17C}"/>
          </ac:spMkLst>
        </pc:spChg>
        <pc:spChg chg="mod">
          <ac:chgData name="victor lorenzo sellares" userId="cca9b460c6724927" providerId="LiveId" clId="{A4142649-A94F-46A3-BF7C-698D85AC192C}" dt="2022-02-17T20:46:56.822" v="444" actId="1076"/>
          <ac:spMkLst>
            <pc:docMk/>
            <pc:sldMk cId="1643890011" sldId="261"/>
            <ac:spMk id="8" creationId="{D8B31C62-8869-4FF0-BEFD-4512BF6A35FC}"/>
          </ac:spMkLst>
        </pc:spChg>
        <pc:spChg chg="add mod">
          <ac:chgData name="victor lorenzo sellares" userId="cca9b460c6724927" providerId="LiveId" clId="{A4142649-A94F-46A3-BF7C-698D85AC192C}" dt="2022-02-17T20:47:10.725" v="450" actId="6549"/>
          <ac:spMkLst>
            <pc:docMk/>
            <pc:sldMk cId="1643890011" sldId="261"/>
            <ac:spMk id="11" creationId="{F96055F3-98D5-4E13-836D-C8F978F81356}"/>
          </ac:spMkLst>
        </pc:spChg>
        <pc:picChg chg="mod">
          <ac:chgData name="victor lorenzo sellares" userId="cca9b460c6724927" providerId="LiveId" clId="{A4142649-A94F-46A3-BF7C-698D85AC192C}" dt="2022-02-17T20:46:49.682" v="442" actId="1076"/>
          <ac:picMkLst>
            <pc:docMk/>
            <pc:sldMk cId="1643890011" sldId="261"/>
            <ac:picMk id="28" creationId="{6F06BEFF-DD7A-45DA-AC0F-C2C5294D1D11}"/>
          </ac:picMkLst>
        </pc:picChg>
        <pc:cxnChg chg="mod">
          <ac:chgData name="victor lorenzo sellares" userId="cca9b460c6724927" providerId="LiveId" clId="{A4142649-A94F-46A3-BF7C-698D85AC192C}" dt="2022-02-17T20:47:22.359" v="472" actId="14100"/>
          <ac:cxnSpMkLst>
            <pc:docMk/>
            <pc:sldMk cId="1643890011" sldId="261"/>
            <ac:cxnSpMk id="6" creationId="{FC6833C1-53E7-4444-B64B-E158BE9DFF81}"/>
          </ac:cxnSpMkLst>
        </pc:cxnChg>
        <pc:cxnChg chg="mod">
          <ac:chgData name="victor lorenzo sellares" userId="cca9b460c6724927" providerId="LiveId" clId="{A4142649-A94F-46A3-BF7C-698D85AC192C}" dt="2022-02-17T20:46:59.705" v="445" actId="14100"/>
          <ac:cxnSpMkLst>
            <pc:docMk/>
            <pc:sldMk cId="1643890011" sldId="261"/>
            <ac:cxnSpMk id="9" creationId="{5D9D199D-78BE-4BFA-BC87-031A8AAAB9B9}"/>
          </ac:cxnSpMkLst>
        </pc:cxnChg>
      </pc:sldChg>
      <pc:sldChg chg="addSp modSp mod">
        <pc:chgData name="victor lorenzo sellares" userId="cca9b460c6724927" providerId="LiveId" clId="{A4142649-A94F-46A3-BF7C-698D85AC192C}" dt="2022-02-18T19:39:41.570" v="487" actId="1036"/>
        <pc:sldMkLst>
          <pc:docMk/>
          <pc:sldMk cId="2319177733" sldId="262"/>
        </pc:sldMkLst>
        <pc:spChg chg="mod">
          <ac:chgData name="victor lorenzo sellares" userId="cca9b460c6724927" providerId="LiveId" clId="{A4142649-A94F-46A3-BF7C-698D85AC192C}" dt="2022-02-18T19:39:18.899" v="478" actId="21"/>
          <ac:spMkLst>
            <pc:docMk/>
            <pc:sldMk cId="2319177733" sldId="262"/>
            <ac:spMk id="4" creationId="{240A6B12-15D8-4A89-9786-FF1967BA445D}"/>
          </ac:spMkLst>
        </pc:spChg>
        <pc:spChg chg="mod">
          <ac:chgData name="victor lorenzo sellares" userId="cca9b460c6724927" providerId="LiveId" clId="{A4142649-A94F-46A3-BF7C-698D85AC192C}" dt="2022-02-18T19:39:05.658" v="476" actId="14100"/>
          <ac:spMkLst>
            <pc:docMk/>
            <pc:sldMk cId="2319177733" sldId="262"/>
            <ac:spMk id="5" creationId="{93AA359C-BA3F-4A44-9459-ADAAFAAD11BD}"/>
          </ac:spMkLst>
        </pc:spChg>
        <pc:spChg chg="add mod">
          <ac:chgData name="victor lorenzo sellares" userId="cca9b460c6724927" providerId="LiveId" clId="{A4142649-A94F-46A3-BF7C-698D85AC192C}" dt="2022-02-18T19:39:35.125" v="482" actId="207"/>
          <ac:spMkLst>
            <pc:docMk/>
            <pc:sldMk cId="2319177733" sldId="262"/>
            <ac:spMk id="10" creationId="{B837F2E9-EE4A-4CE6-A581-1A63BE9A1234}"/>
          </ac:spMkLst>
        </pc:spChg>
        <pc:picChg chg="mod">
          <ac:chgData name="victor lorenzo sellares" userId="cca9b460c6724927" providerId="LiveId" clId="{A4142649-A94F-46A3-BF7C-698D85AC192C}" dt="2022-02-18T19:39:41.570" v="487" actId="1036"/>
          <ac:picMkLst>
            <pc:docMk/>
            <pc:sldMk cId="2319177733" sldId="262"/>
            <ac:picMk id="3" creationId="{DA46D8BC-C1A0-4811-AC55-1571416E3D3A}"/>
          </ac:picMkLst>
        </pc:picChg>
        <pc:cxnChg chg="mod">
          <ac:chgData name="victor lorenzo sellares" userId="cca9b460c6724927" providerId="LiveId" clId="{A4142649-A94F-46A3-BF7C-698D85AC192C}" dt="2022-02-18T19:39:09.884" v="477" actId="14100"/>
          <ac:cxnSpMkLst>
            <pc:docMk/>
            <pc:sldMk cId="2319177733" sldId="262"/>
            <ac:cxnSpMk id="6" creationId="{E4B68BB8-EC4E-41D3-9AB5-046EC37B290B}"/>
          </ac:cxnSpMkLst>
        </pc:cxnChg>
      </pc:sldChg>
      <pc:sldChg chg="addSp modSp mod">
        <pc:chgData name="victor lorenzo sellares" userId="cca9b460c6724927" providerId="LiveId" clId="{A4142649-A94F-46A3-BF7C-698D85AC192C}" dt="2022-02-18T19:40:39.056" v="496" actId="14100"/>
        <pc:sldMkLst>
          <pc:docMk/>
          <pc:sldMk cId="2299881447" sldId="263"/>
        </pc:sldMkLst>
        <pc:spChg chg="mod">
          <ac:chgData name="victor lorenzo sellares" userId="cca9b460c6724927" providerId="LiveId" clId="{A4142649-A94F-46A3-BF7C-698D85AC192C}" dt="2022-02-18T19:40:26.973" v="495" actId="1076"/>
          <ac:spMkLst>
            <pc:docMk/>
            <pc:sldMk cId="2299881447" sldId="263"/>
            <ac:spMk id="4" creationId="{333A5F9F-082D-4B3F-9D50-7D355A1E75B8}"/>
          </ac:spMkLst>
        </pc:spChg>
        <pc:spChg chg="add mod">
          <ac:chgData name="victor lorenzo sellares" userId="cca9b460c6724927" providerId="LiveId" clId="{A4142649-A94F-46A3-BF7C-698D85AC192C}" dt="2022-02-18T19:40:24.210" v="494" actId="1076"/>
          <ac:spMkLst>
            <pc:docMk/>
            <pc:sldMk cId="2299881447" sldId="263"/>
            <ac:spMk id="6" creationId="{B455172B-480D-4992-950D-51A233C769E6}"/>
          </ac:spMkLst>
        </pc:spChg>
        <pc:picChg chg="mod">
          <ac:chgData name="victor lorenzo sellares" userId="cca9b460c6724927" providerId="LiveId" clId="{A4142649-A94F-46A3-BF7C-698D85AC192C}" dt="2022-02-18T19:40:14.653" v="491" actId="14100"/>
          <ac:picMkLst>
            <pc:docMk/>
            <pc:sldMk cId="2299881447" sldId="263"/>
            <ac:picMk id="3" creationId="{DECBC02C-BCA2-45D9-B0CE-1A3126DE6F7D}"/>
          </ac:picMkLst>
        </pc:picChg>
        <pc:cxnChg chg="mod">
          <ac:chgData name="victor lorenzo sellares" userId="cca9b460c6724927" providerId="LiveId" clId="{A4142649-A94F-46A3-BF7C-698D85AC192C}" dt="2022-02-18T19:40:39.056" v="496" actId="14100"/>
          <ac:cxnSpMkLst>
            <pc:docMk/>
            <pc:sldMk cId="2299881447" sldId="263"/>
            <ac:cxnSpMk id="5" creationId="{4A652026-48C8-4B64-851A-594683139467}"/>
          </ac:cxnSpMkLst>
        </pc:cxnChg>
      </pc:sldChg>
      <pc:sldChg chg="addSp modSp mod">
        <pc:chgData name="victor lorenzo sellares" userId="cca9b460c6724927" providerId="LiveId" clId="{A4142649-A94F-46A3-BF7C-698D85AC192C}" dt="2022-02-18T19:41:53.169" v="510" actId="1076"/>
        <pc:sldMkLst>
          <pc:docMk/>
          <pc:sldMk cId="1818939293" sldId="264"/>
        </pc:sldMkLst>
        <pc:spChg chg="mod">
          <ac:chgData name="victor lorenzo sellares" userId="cca9b460c6724927" providerId="LiveId" clId="{A4142649-A94F-46A3-BF7C-698D85AC192C}" dt="2022-02-18T19:41:47.664" v="508" actId="1076"/>
          <ac:spMkLst>
            <pc:docMk/>
            <pc:sldMk cId="1818939293" sldId="264"/>
            <ac:spMk id="4" creationId="{3BA35DC1-73C6-4391-8E28-3A5CF0CBAEB2}"/>
          </ac:spMkLst>
        </pc:spChg>
        <pc:spChg chg="add mod">
          <ac:chgData name="victor lorenzo sellares" userId="cca9b460c6724927" providerId="LiveId" clId="{A4142649-A94F-46A3-BF7C-698D85AC192C}" dt="2022-02-18T19:41:53.169" v="510" actId="1076"/>
          <ac:spMkLst>
            <pc:docMk/>
            <pc:sldMk cId="1818939293" sldId="264"/>
            <ac:spMk id="6" creationId="{6E484F31-1F15-46A2-B9D1-A5E23742058A}"/>
          </ac:spMkLst>
        </pc:spChg>
        <pc:picChg chg="mod">
          <ac:chgData name="victor lorenzo sellares" userId="cca9b460c6724927" providerId="LiveId" clId="{A4142649-A94F-46A3-BF7C-698D85AC192C}" dt="2022-02-18T19:41:42.333" v="507" actId="14100"/>
          <ac:picMkLst>
            <pc:docMk/>
            <pc:sldMk cId="1818939293" sldId="264"/>
            <ac:picMk id="3" creationId="{D881805E-94AE-4124-923B-91F36BCEF959}"/>
          </ac:picMkLst>
        </pc:picChg>
        <pc:cxnChg chg="mod">
          <ac:chgData name="victor lorenzo sellares" userId="cca9b460c6724927" providerId="LiveId" clId="{A4142649-A94F-46A3-BF7C-698D85AC192C}" dt="2022-02-18T19:41:49.525" v="509" actId="1076"/>
          <ac:cxnSpMkLst>
            <pc:docMk/>
            <pc:sldMk cId="1818939293" sldId="264"/>
            <ac:cxnSpMk id="5" creationId="{E5C53B5F-F4B0-4671-9BEE-1F62DA8DA99E}"/>
          </ac:cxnSpMkLst>
        </pc:cxnChg>
      </pc:sldChg>
      <pc:sldChg chg="addSp modSp mod">
        <pc:chgData name="victor lorenzo sellares" userId="cca9b460c6724927" providerId="LiveId" clId="{A4142649-A94F-46A3-BF7C-698D85AC192C}" dt="2022-02-18T19:43:37.191" v="531" actId="1076"/>
        <pc:sldMkLst>
          <pc:docMk/>
          <pc:sldMk cId="450964997" sldId="265"/>
        </pc:sldMkLst>
        <pc:spChg chg="mod">
          <ac:chgData name="victor lorenzo sellares" userId="cca9b460c6724927" providerId="LiveId" clId="{A4142649-A94F-46A3-BF7C-698D85AC192C}" dt="2022-02-18T19:43:25.966" v="527" actId="1076"/>
          <ac:spMkLst>
            <pc:docMk/>
            <pc:sldMk cId="450964997" sldId="265"/>
            <ac:spMk id="4" creationId="{51736B8C-D4EF-43A2-B7B6-723BBD05F921}"/>
          </ac:spMkLst>
        </pc:spChg>
        <pc:spChg chg="mod">
          <ac:chgData name="victor lorenzo sellares" userId="cca9b460c6724927" providerId="LiveId" clId="{A4142649-A94F-46A3-BF7C-698D85AC192C}" dt="2022-02-18T19:42:17.361" v="512" actId="403"/>
          <ac:spMkLst>
            <pc:docMk/>
            <pc:sldMk cId="450964997" sldId="265"/>
            <ac:spMk id="5" creationId="{E5AFE299-F612-4CE2-B7E3-61139A662A88}"/>
          </ac:spMkLst>
        </pc:spChg>
        <pc:spChg chg="mod">
          <ac:chgData name="victor lorenzo sellares" userId="cca9b460c6724927" providerId="LiveId" clId="{A4142649-A94F-46A3-BF7C-698D85AC192C}" dt="2022-02-18T19:43:03.311" v="521" actId="1076"/>
          <ac:spMkLst>
            <pc:docMk/>
            <pc:sldMk cId="450964997" sldId="265"/>
            <ac:spMk id="12" creationId="{03E3237C-D1C1-4411-BA96-D3700B63A288}"/>
          </ac:spMkLst>
        </pc:spChg>
        <pc:spChg chg="add mod">
          <ac:chgData name="victor lorenzo sellares" userId="cca9b460c6724927" providerId="LiveId" clId="{A4142649-A94F-46A3-BF7C-698D85AC192C}" dt="2022-02-18T19:43:37.191" v="531" actId="1076"/>
          <ac:spMkLst>
            <pc:docMk/>
            <pc:sldMk cId="450964997" sldId="265"/>
            <ac:spMk id="14" creationId="{0416835B-EF81-46E9-97D0-0E3B45BB17F7}"/>
          </ac:spMkLst>
        </pc:spChg>
        <pc:cxnChg chg="mod">
          <ac:chgData name="victor lorenzo sellares" userId="cca9b460c6724927" providerId="LiveId" clId="{A4142649-A94F-46A3-BF7C-698D85AC192C}" dt="2022-02-18T19:42:29.751" v="515" actId="14100"/>
          <ac:cxnSpMkLst>
            <pc:docMk/>
            <pc:sldMk cId="450964997" sldId="265"/>
            <ac:cxnSpMk id="6" creationId="{A2FDA5D0-2F22-4F6B-A241-98F65DD5D584}"/>
          </ac:cxnSpMkLst>
        </pc:cxnChg>
        <pc:cxnChg chg="mod">
          <ac:chgData name="victor lorenzo sellares" userId="cca9b460c6724927" providerId="LiveId" clId="{A4142649-A94F-46A3-BF7C-698D85AC192C}" dt="2022-02-18T19:42:55.311" v="518" actId="14100"/>
          <ac:cxnSpMkLst>
            <pc:docMk/>
            <pc:sldMk cId="450964997" sldId="265"/>
            <ac:cxnSpMk id="9" creationId="{1DC6BBDC-D8B3-4699-8358-FBDE41A81B2A}"/>
          </ac:cxnSpMkLst>
        </pc:cxnChg>
      </pc:sldChg>
      <pc:sldChg chg="addSp modSp mod">
        <pc:chgData name="victor lorenzo sellares" userId="cca9b460c6724927" providerId="LiveId" clId="{A4142649-A94F-46A3-BF7C-698D85AC192C}" dt="2022-02-18T19:44:43.945" v="540" actId="14100"/>
        <pc:sldMkLst>
          <pc:docMk/>
          <pc:sldMk cId="910947609" sldId="266"/>
        </pc:sldMkLst>
        <pc:spChg chg="mod">
          <ac:chgData name="victor lorenzo sellares" userId="cca9b460c6724927" providerId="LiveId" clId="{A4142649-A94F-46A3-BF7C-698D85AC192C}" dt="2022-02-18T19:44:36.391" v="538" actId="14100"/>
          <ac:spMkLst>
            <pc:docMk/>
            <pc:sldMk cId="910947609" sldId="266"/>
            <ac:spMk id="4" creationId="{2E159C52-EC0F-4C0E-9852-EA7716EF4CD6}"/>
          </ac:spMkLst>
        </pc:spChg>
        <pc:spChg chg="add mod">
          <ac:chgData name="victor lorenzo sellares" userId="cca9b460c6724927" providerId="LiveId" clId="{A4142649-A94F-46A3-BF7C-698D85AC192C}" dt="2022-02-18T19:44:05.916" v="536" actId="1076"/>
          <ac:spMkLst>
            <pc:docMk/>
            <pc:sldMk cId="910947609" sldId="266"/>
            <ac:spMk id="6" creationId="{FF8EAFD8-8AB4-4F94-9A59-D2B9DA766D25}"/>
          </ac:spMkLst>
        </pc:spChg>
        <pc:cxnChg chg="mod">
          <ac:chgData name="victor lorenzo sellares" userId="cca9b460c6724927" providerId="LiveId" clId="{A4142649-A94F-46A3-BF7C-698D85AC192C}" dt="2022-02-18T19:44:43.945" v="540" actId="14100"/>
          <ac:cxnSpMkLst>
            <pc:docMk/>
            <pc:sldMk cId="910947609" sldId="266"/>
            <ac:cxnSpMk id="5" creationId="{6C124246-649E-4757-A48C-CCAB86BFA30B}"/>
          </ac:cxnSpMkLst>
        </pc:cxnChg>
        <pc:cxnChg chg="mod">
          <ac:chgData name="victor lorenzo sellares" userId="cca9b460c6724927" providerId="LiveId" clId="{A4142649-A94F-46A3-BF7C-698D85AC192C}" dt="2022-02-18T19:44:40.976" v="539" actId="14100"/>
          <ac:cxnSpMkLst>
            <pc:docMk/>
            <pc:sldMk cId="910947609" sldId="266"/>
            <ac:cxnSpMk id="7" creationId="{D23FA50A-658D-4F95-A226-537EE4FF7F9C}"/>
          </ac:cxnSpMkLst>
        </pc:cxnChg>
      </pc:sldChg>
      <pc:sldChg chg="addSp modSp mod">
        <pc:chgData name="victor lorenzo sellares" userId="cca9b460c6724927" providerId="LiveId" clId="{A4142649-A94F-46A3-BF7C-698D85AC192C}" dt="2022-02-18T19:45:38.341" v="553" actId="1076"/>
        <pc:sldMkLst>
          <pc:docMk/>
          <pc:sldMk cId="662177383" sldId="267"/>
        </pc:sldMkLst>
        <pc:spChg chg="mod">
          <ac:chgData name="victor lorenzo sellares" userId="cca9b460c6724927" providerId="LiveId" clId="{A4142649-A94F-46A3-BF7C-698D85AC192C}" dt="2022-02-18T19:45:12.548" v="548" actId="14100"/>
          <ac:spMkLst>
            <pc:docMk/>
            <pc:sldMk cId="662177383" sldId="267"/>
            <ac:spMk id="4" creationId="{72E02C5D-AF2E-4409-81A9-8AA86962985B}"/>
          </ac:spMkLst>
        </pc:spChg>
        <pc:spChg chg="add mod">
          <ac:chgData name="victor lorenzo sellares" userId="cca9b460c6724927" providerId="LiveId" clId="{A4142649-A94F-46A3-BF7C-698D85AC192C}" dt="2022-02-18T19:45:38.341" v="553" actId="1076"/>
          <ac:spMkLst>
            <pc:docMk/>
            <pc:sldMk cId="662177383" sldId="267"/>
            <ac:spMk id="6" creationId="{9139F5B5-E2AA-42FB-8D34-B8AD2501C735}"/>
          </ac:spMkLst>
        </pc:spChg>
        <pc:cxnChg chg="mod">
          <ac:chgData name="victor lorenzo sellares" userId="cca9b460c6724927" providerId="LiveId" clId="{A4142649-A94F-46A3-BF7C-698D85AC192C}" dt="2022-02-18T19:45:17.428" v="549" actId="14100"/>
          <ac:cxnSpMkLst>
            <pc:docMk/>
            <pc:sldMk cId="662177383" sldId="267"/>
            <ac:cxnSpMk id="5" creationId="{47CB857C-8D7D-47E6-8D79-6931E7CE9E98}"/>
          </ac:cxnSpMkLst>
        </pc:cxnChg>
      </pc:sldChg>
      <pc:sldChg chg="addSp modSp mod">
        <pc:chgData name="victor lorenzo sellares" userId="cca9b460c6724927" providerId="LiveId" clId="{A4142649-A94F-46A3-BF7C-698D85AC192C}" dt="2022-02-18T19:46:12.379" v="559" actId="14100"/>
        <pc:sldMkLst>
          <pc:docMk/>
          <pc:sldMk cId="1842627978" sldId="268"/>
        </pc:sldMkLst>
        <pc:spChg chg="mod">
          <ac:chgData name="victor lorenzo sellares" userId="cca9b460c6724927" providerId="LiveId" clId="{A4142649-A94F-46A3-BF7C-698D85AC192C}" dt="2022-02-18T19:45:48.817" v="556" actId="403"/>
          <ac:spMkLst>
            <pc:docMk/>
            <pc:sldMk cId="1842627978" sldId="268"/>
            <ac:spMk id="4" creationId="{D42C13BE-F776-4959-A099-6481E7C84CCD}"/>
          </ac:spMkLst>
        </pc:spChg>
        <pc:spChg chg="add mod">
          <ac:chgData name="victor lorenzo sellares" userId="cca9b460c6724927" providerId="LiveId" clId="{A4142649-A94F-46A3-BF7C-698D85AC192C}" dt="2022-02-18T19:45:44.237" v="555" actId="1076"/>
          <ac:spMkLst>
            <pc:docMk/>
            <pc:sldMk cId="1842627978" sldId="268"/>
            <ac:spMk id="6" creationId="{098EC558-8099-4E9A-AF72-20CC7C71ABF7}"/>
          </ac:spMkLst>
        </pc:spChg>
        <pc:cxnChg chg="mod">
          <ac:chgData name="victor lorenzo sellares" userId="cca9b460c6724927" providerId="LiveId" clId="{A4142649-A94F-46A3-BF7C-698D85AC192C}" dt="2022-02-18T19:46:12.379" v="559" actId="14100"/>
          <ac:cxnSpMkLst>
            <pc:docMk/>
            <pc:sldMk cId="1842627978" sldId="268"/>
            <ac:cxnSpMk id="5" creationId="{1A8F0305-A662-48A6-9F98-EC810B79F58B}"/>
          </ac:cxnSpMkLst>
        </pc:cxnChg>
      </pc:sldChg>
      <pc:sldChg chg="modSp mod">
        <pc:chgData name="victor lorenzo sellares" userId="cca9b460c6724927" providerId="LiveId" clId="{A4142649-A94F-46A3-BF7C-698D85AC192C}" dt="2022-02-17T20:45:46.459" v="394" actId="20577"/>
        <pc:sldMkLst>
          <pc:docMk/>
          <pc:sldMk cId="1443259919" sldId="272"/>
        </pc:sldMkLst>
        <pc:spChg chg="mod">
          <ac:chgData name="victor lorenzo sellares" userId="cca9b460c6724927" providerId="LiveId" clId="{A4142649-A94F-46A3-BF7C-698D85AC192C}" dt="2022-02-17T20:45:46.459" v="394" actId="20577"/>
          <ac:spMkLst>
            <pc:docMk/>
            <pc:sldMk cId="1443259919" sldId="272"/>
            <ac:spMk id="3" creationId="{1E9880A5-0D3F-435F-BBC1-4A69C520E02F}"/>
          </ac:spMkLst>
        </pc:spChg>
      </pc:sldChg>
      <pc:sldChg chg="addSp modSp del mod">
        <pc:chgData name="victor lorenzo sellares" userId="cca9b460c6724927" providerId="LiveId" clId="{A4142649-A94F-46A3-BF7C-698D85AC192C}" dt="2022-02-17T20:34:47.283" v="34" actId="2696"/>
        <pc:sldMkLst>
          <pc:docMk/>
          <pc:sldMk cId="0" sldId="274"/>
        </pc:sldMkLst>
        <pc:spChg chg="add mod">
          <ac:chgData name="victor lorenzo sellares" userId="cca9b460c6724927" providerId="LiveId" clId="{A4142649-A94F-46A3-BF7C-698D85AC192C}" dt="2022-02-17T20:33:03.797" v="2" actId="1076"/>
          <ac:spMkLst>
            <pc:docMk/>
            <pc:sldMk cId="0" sldId="274"/>
            <ac:spMk id="13" creationId="{8A271FD1-78A5-4A9B-9AA4-456819641770}"/>
          </ac:spMkLst>
        </pc:spChg>
        <pc:cxnChg chg="mod">
          <ac:chgData name="victor lorenzo sellares" userId="cca9b460c6724927" providerId="LiveId" clId="{A4142649-A94F-46A3-BF7C-698D85AC192C}" dt="2022-02-17T20:33:09.590" v="4" actId="14100"/>
          <ac:cxnSpMkLst>
            <pc:docMk/>
            <pc:sldMk cId="0" sldId="274"/>
            <ac:cxnSpMk id="7" creationId="{AE6060C6-3624-4D2F-802E-1C812419F0A9}"/>
          </ac:cxnSpMkLst>
        </pc:cxnChg>
      </pc:sldChg>
      <pc:sldChg chg="addSp modSp mod">
        <pc:chgData name="victor lorenzo sellares" userId="cca9b460c6724927" providerId="LiveId" clId="{A4142649-A94F-46A3-BF7C-698D85AC192C}" dt="2022-02-17T20:40:03.283" v="146" actId="1035"/>
        <pc:sldMkLst>
          <pc:docMk/>
          <pc:sldMk cId="398960415" sldId="275"/>
        </pc:sldMkLst>
        <pc:spChg chg="mod">
          <ac:chgData name="victor lorenzo sellares" userId="cca9b460c6724927" providerId="LiveId" clId="{A4142649-A94F-46A3-BF7C-698D85AC192C}" dt="2022-02-17T20:35:54.816" v="43" actId="2711"/>
          <ac:spMkLst>
            <pc:docMk/>
            <pc:sldMk cId="398960415" sldId="275"/>
            <ac:spMk id="3" creationId="{1E9880A5-0D3F-435F-BBC1-4A69C520E02F}"/>
          </ac:spMkLst>
        </pc:spChg>
        <pc:spChg chg="mod">
          <ac:chgData name="victor lorenzo sellares" userId="cca9b460c6724927" providerId="LiveId" clId="{A4142649-A94F-46A3-BF7C-698D85AC192C}" dt="2022-02-17T20:39:21.407" v="114" actId="14100"/>
          <ac:spMkLst>
            <pc:docMk/>
            <pc:sldMk cId="398960415" sldId="275"/>
            <ac:spMk id="4" creationId="{9C3E29AD-A4DB-4901-BF56-EA325C10202A}"/>
          </ac:spMkLst>
        </pc:spChg>
        <pc:spChg chg="mod">
          <ac:chgData name="victor lorenzo sellares" userId="cca9b460c6724927" providerId="LiveId" clId="{A4142649-A94F-46A3-BF7C-698D85AC192C}" dt="2022-02-17T20:40:03.283" v="146" actId="1035"/>
          <ac:spMkLst>
            <pc:docMk/>
            <pc:sldMk cId="398960415" sldId="275"/>
            <ac:spMk id="5" creationId="{2E46CC25-E760-4558-BB5C-71A3F87AA83D}"/>
          </ac:spMkLst>
        </pc:spChg>
        <pc:spChg chg="mod">
          <ac:chgData name="victor lorenzo sellares" userId="cca9b460c6724927" providerId="LiveId" clId="{A4142649-A94F-46A3-BF7C-698D85AC192C}" dt="2022-02-17T20:39:56.429" v="130" actId="14100"/>
          <ac:spMkLst>
            <pc:docMk/>
            <pc:sldMk cId="398960415" sldId="275"/>
            <ac:spMk id="6" creationId="{9084BDB9-18BF-4671-9B84-58EAC2F93E6E}"/>
          </ac:spMkLst>
        </pc:spChg>
        <pc:cxnChg chg="add mod">
          <ac:chgData name="victor lorenzo sellares" userId="cca9b460c6724927" providerId="LiveId" clId="{A4142649-A94F-46A3-BF7C-698D85AC192C}" dt="2022-02-17T20:35:58.393" v="44" actId="1076"/>
          <ac:cxnSpMkLst>
            <pc:docMk/>
            <pc:sldMk cId="398960415" sldId="275"/>
            <ac:cxnSpMk id="7" creationId="{C13F8787-AC9D-4DDD-8008-E8EBCEAF1A04}"/>
          </ac:cxnSpMkLst>
        </pc:cxnChg>
      </pc:sldChg>
      <pc:sldChg chg="addSp delSp modSp mod">
        <pc:chgData name="victor lorenzo sellares" userId="cca9b460c6724927" providerId="LiveId" clId="{A4142649-A94F-46A3-BF7C-698D85AC192C}" dt="2022-02-20T15:21:37.834" v="643" actId="20577"/>
        <pc:sldMkLst>
          <pc:docMk/>
          <pc:sldMk cId="0" sldId="276"/>
        </pc:sldMkLst>
        <pc:spChg chg="mod">
          <ac:chgData name="victor lorenzo sellares" userId="cca9b460c6724927" providerId="LiveId" clId="{A4142649-A94F-46A3-BF7C-698D85AC192C}" dt="2022-02-17T20:34:39.061" v="33" actId="14100"/>
          <ac:spMkLst>
            <pc:docMk/>
            <pc:sldMk cId="0" sldId="276"/>
            <ac:spMk id="8" creationId="{08B34EF1-F3D3-4D23-8010-5B954988CF01}"/>
          </ac:spMkLst>
        </pc:spChg>
        <pc:spChg chg="mod">
          <ac:chgData name="victor lorenzo sellares" userId="cca9b460c6724927" providerId="LiveId" clId="{A4142649-A94F-46A3-BF7C-698D85AC192C}" dt="2022-02-20T15:15:46.426" v="637" actId="1076"/>
          <ac:spMkLst>
            <pc:docMk/>
            <pc:sldMk cId="0" sldId="276"/>
            <ac:spMk id="9" creationId="{4576C8A9-2E6B-48D4-A026-946853714AE3}"/>
          </ac:spMkLst>
        </pc:spChg>
        <pc:spChg chg="mod">
          <ac:chgData name="victor lorenzo sellares" userId="cca9b460c6724927" providerId="LiveId" clId="{A4142649-A94F-46A3-BF7C-698D85AC192C}" dt="2022-02-20T15:21:37.834" v="643" actId="20577"/>
          <ac:spMkLst>
            <pc:docMk/>
            <pc:sldMk cId="0" sldId="276"/>
            <ac:spMk id="12" creationId="{9381A186-CD4A-4F91-A305-9494BB66045F}"/>
          </ac:spMkLst>
        </pc:spChg>
        <pc:spChg chg="del">
          <ac:chgData name="victor lorenzo sellares" userId="cca9b460c6724927" providerId="LiveId" clId="{A4142649-A94F-46A3-BF7C-698D85AC192C}" dt="2022-02-17T20:34:29.422" v="29" actId="478"/>
          <ac:spMkLst>
            <pc:docMk/>
            <pc:sldMk cId="0" sldId="276"/>
            <ac:spMk id="14" creationId="{07647DCF-0024-48BF-AF3C-4EF208DDDFE4}"/>
          </ac:spMkLst>
        </pc:spChg>
        <pc:spChg chg="add mod">
          <ac:chgData name="victor lorenzo sellares" userId="cca9b460c6724927" providerId="LiveId" clId="{A4142649-A94F-46A3-BF7C-698D85AC192C}" dt="2022-02-17T20:34:30.167" v="30"/>
          <ac:spMkLst>
            <pc:docMk/>
            <pc:sldMk cId="0" sldId="276"/>
            <ac:spMk id="15" creationId="{2B387D65-A4AE-43B7-B3D4-6691F9E2D68F}"/>
          </ac:spMkLst>
        </pc:spChg>
        <pc:spChg chg="add mod">
          <ac:chgData name="victor lorenzo sellares" userId="cca9b460c6724927" providerId="LiveId" clId="{A4142649-A94F-46A3-BF7C-698D85AC192C}" dt="2022-02-17T20:34:30.167" v="30"/>
          <ac:spMkLst>
            <pc:docMk/>
            <pc:sldMk cId="0" sldId="276"/>
            <ac:spMk id="16" creationId="{A6A64BD4-7B3E-4973-9A5E-BC16CD28D9AA}"/>
          </ac:spMkLst>
        </pc:spChg>
        <pc:cxnChg chg="mod">
          <ac:chgData name="victor lorenzo sellares" userId="cca9b460c6724927" providerId="LiveId" clId="{A4142649-A94F-46A3-BF7C-698D85AC192C}" dt="2022-02-18T19:47:03.390" v="563" actId="1076"/>
          <ac:cxnSpMkLst>
            <pc:docMk/>
            <pc:sldMk cId="0" sldId="276"/>
            <ac:cxnSpMk id="7" creationId="{1BC8A7DA-92C5-47AB-9B08-23DA173C6048}"/>
          </ac:cxnSpMkLst>
        </pc:cxnChg>
      </pc:sldChg>
    </pc:docChg>
  </pc:docChgLst>
  <pc:docChgLst>
    <pc:chgData name="victor lorenzo sellares" userId="cca9b460c6724927" providerId="LiveId" clId="{D75655AF-F61C-461A-8FB3-100336956B29}"/>
    <pc:docChg chg="custSel addSld delSld modSld sldOrd">
      <pc:chgData name="victor lorenzo sellares" userId="cca9b460c6724927" providerId="LiveId" clId="{D75655AF-F61C-461A-8FB3-100336956B29}" dt="2021-12-10T10:19:10.010" v="313" actId="1076"/>
      <pc:docMkLst>
        <pc:docMk/>
      </pc:docMkLst>
      <pc:sldChg chg="del">
        <pc:chgData name="victor lorenzo sellares" userId="cca9b460c6724927" providerId="LiveId" clId="{D75655AF-F61C-461A-8FB3-100336956B29}" dt="2021-12-10T10:02:59.055" v="78" actId="2696"/>
        <pc:sldMkLst>
          <pc:docMk/>
          <pc:sldMk cId="1138399612" sldId="256"/>
        </pc:sldMkLst>
      </pc:sldChg>
      <pc:sldChg chg="modSp mod">
        <pc:chgData name="victor lorenzo sellares" userId="cca9b460c6724927" providerId="LiveId" clId="{D75655AF-F61C-461A-8FB3-100336956B29}" dt="2021-12-09T18:35:15.827" v="0" actId="1076"/>
        <pc:sldMkLst>
          <pc:docMk/>
          <pc:sldMk cId="3564389252" sldId="259"/>
        </pc:sldMkLst>
        <pc:spChg chg="mod">
          <ac:chgData name="victor lorenzo sellares" userId="cca9b460c6724927" providerId="LiveId" clId="{D75655AF-F61C-461A-8FB3-100336956B29}" dt="2021-12-09T18:35:15.827" v="0" actId="1076"/>
          <ac:spMkLst>
            <pc:docMk/>
            <pc:sldMk cId="3564389252" sldId="259"/>
            <ac:spMk id="4" creationId="{28D44795-B338-425C-86D4-FE7E87BA3D7B}"/>
          </ac:spMkLst>
        </pc:spChg>
      </pc:sldChg>
      <pc:sldChg chg="ord">
        <pc:chgData name="victor lorenzo sellares" userId="cca9b460c6724927" providerId="LiveId" clId="{D75655AF-F61C-461A-8FB3-100336956B29}" dt="2021-12-10T10:12:33.021" v="261"/>
        <pc:sldMkLst>
          <pc:docMk/>
          <pc:sldMk cId="3489399028" sldId="260"/>
        </pc:sldMkLst>
      </pc:sldChg>
      <pc:sldChg chg="addSp modSp mod">
        <pc:chgData name="victor lorenzo sellares" userId="cca9b460c6724927" providerId="LiveId" clId="{D75655AF-F61C-461A-8FB3-100336956B29}" dt="2021-12-10T10:03:58.840" v="82" actId="1076"/>
        <pc:sldMkLst>
          <pc:docMk/>
          <pc:sldMk cId="1643890011" sldId="261"/>
        </pc:sldMkLst>
        <pc:spChg chg="mod">
          <ac:chgData name="victor lorenzo sellares" userId="cca9b460c6724927" providerId="LiveId" clId="{D75655AF-F61C-461A-8FB3-100336956B29}" dt="2021-12-10T10:03:58.840" v="82" actId="1076"/>
          <ac:spMkLst>
            <pc:docMk/>
            <pc:sldMk cId="1643890011" sldId="261"/>
            <ac:spMk id="4" creationId="{273A92F2-1BE4-40ED-9410-91B7D88955BA}"/>
          </ac:spMkLst>
        </pc:spChg>
        <pc:spChg chg="add mod">
          <ac:chgData name="victor lorenzo sellares" userId="cca9b460c6724927" providerId="LiveId" clId="{D75655AF-F61C-461A-8FB3-100336956B29}" dt="2021-12-09T18:36:28.141" v="7" actId="14100"/>
          <ac:spMkLst>
            <pc:docMk/>
            <pc:sldMk cId="1643890011" sldId="261"/>
            <ac:spMk id="5" creationId="{2D1E2998-BABA-466B-B21B-46D23228C17C}"/>
          </ac:spMkLst>
        </pc:spChg>
        <pc:spChg chg="add mod">
          <ac:chgData name="victor lorenzo sellares" userId="cca9b460c6724927" providerId="LiveId" clId="{D75655AF-F61C-461A-8FB3-100336956B29}" dt="2021-12-09T18:37:22.672" v="47" actId="1076"/>
          <ac:spMkLst>
            <pc:docMk/>
            <pc:sldMk cId="1643890011" sldId="261"/>
            <ac:spMk id="8" creationId="{D8B31C62-8869-4FF0-BEFD-4512BF6A35FC}"/>
          </ac:spMkLst>
        </pc:spChg>
        <pc:cxnChg chg="add mod">
          <ac:chgData name="victor lorenzo sellares" userId="cca9b460c6724927" providerId="LiveId" clId="{D75655AF-F61C-461A-8FB3-100336956B29}" dt="2021-12-09T18:36:48.039" v="10" actId="208"/>
          <ac:cxnSpMkLst>
            <pc:docMk/>
            <pc:sldMk cId="1643890011" sldId="261"/>
            <ac:cxnSpMk id="6" creationId="{FC6833C1-53E7-4444-B64B-E158BE9DFF81}"/>
          </ac:cxnSpMkLst>
        </pc:cxnChg>
        <pc:cxnChg chg="add mod">
          <ac:chgData name="victor lorenzo sellares" userId="cca9b460c6724927" providerId="LiveId" clId="{D75655AF-F61C-461A-8FB3-100336956B29}" dt="2021-12-09T18:37:35.056" v="50" actId="14100"/>
          <ac:cxnSpMkLst>
            <pc:docMk/>
            <pc:sldMk cId="1643890011" sldId="261"/>
            <ac:cxnSpMk id="9" creationId="{5D9D199D-78BE-4BFA-BC87-031A8AAAB9B9}"/>
          </ac:cxnSpMkLst>
        </pc:cxnChg>
      </pc:sldChg>
      <pc:sldChg chg="addSp delSp modSp mod">
        <pc:chgData name="victor lorenzo sellares" userId="cca9b460c6724927" providerId="LiveId" clId="{D75655AF-F61C-461A-8FB3-100336956B29}" dt="2021-12-10T10:05:34.192" v="119" actId="21"/>
        <pc:sldMkLst>
          <pc:docMk/>
          <pc:sldMk cId="2319177733" sldId="262"/>
        </pc:sldMkLst>
        <pc:spChg chg="mod">
          <ac:chgData name="victor lorenzo sellares" userId="cca9b460c6724927" providerId="LiveId" clId="{D75655AF-F61C-461A-8FB3-100336956B29}" dt="2021-12-10T10:04:59.431" v="116" actId="14100"/>
          <ac:spMkLst>
            <pc:docMk/>
            <pc:sldMk cId="2319177733" sldId="262"/>
            <ac:spMk id="4" creationId="{240A6B12-15D8-4A89-9786-FF1967BA445D}"/>
          </ac:spMkLst>
        </pc:spChg>
        <pc:spChg chg="add mod">
          <ac:chgData name="victor lorenzo sellares" userId="cca9b460c6724927" providerId="LiveId" clId="{D75655AF-F61C-461A-8FB3-100336956B29}" dt="2021-12-09T18:38:24.065" v="70" actId="1076"/>
          <ac:spMkLst>
            <pc:docMk/>
            <pc:sldMk cId="2319177733" sldId="262"/>
            <ac:spMk id="5" creationId="{93AA359C-BA3F-4A44-9459-ADAAFAAD11BD}"/>
          </ac:spMkLst>
        </pc:spChg>
        <pc:spChg chg="add mod">
          <ac:chgData name="victor lorenzo sellares" userId="cca9b460c6724927" providerId="LiveId" clId="{D75655AF-F61C-461A-8FB3-100336956B29}" dt="2021-12-10T10:04:52.236" v="114" actId="20577"/>
          <ac:spMkLst>
            <pc:docMk/>
            <pc:sldMk cId="2319177733" sldId="262"/>
            <ac:spMk id="7" creationId="{4E8526AC-9F2A-47B9-A4CB-F5F647C5ECB5}"/>
          </ac:spMkLst>
        </pc:spChg>
        <pc:picChg chg="mod">
          <ac:chgData name="victor lorenzo sellares" userId="cca9b460c6724927" providerId="LiveId" clId="{D75655AF-F61C-461A-8FB3-100336956B29}" dt="2021-12-09T18:38:41.888" v="75" actId="1076"/>
          <ac:picMkLst>
            <pc:docMk/>
            <pc:sldMk cId="2319177733" sldId="262"/>
            <ac:picMk id="3" creationId="{DA46D8BC-C1A0-4811-AC55-1571416E3D3A}"/>
          </ac:picMkLst>
        </pc:picChg>
        <pc:cxnChg chg="add mod">
          <ac:chgData name="victor lorenzo sellares" userId="cca9b460c6724927" providerId="LiveId" clId="{D75655AF-F61C-461A-8FB3-100336956B29}" dt="2021-12-09T18:38:40.152" v="74" actId="14100"/>
          <ac:cxnSpMkLst>
            <pc:docMk/>
            <pc:sldMk cId="2319177733" sldId="262"/>
            <ac:cxnSpMk id="6" creationId="{E4B68BB8-EC4E-41D3-9AB5-046EC37B290B}"/>
          </ac:cxnSpMkLst>
        </pc:cxnChg>
        <pc:cxnChg chg="add mod">
          <ac:chgData name="victor lorenzo sellares" userId="cca9b460c6724927" providerId="LiveId" clId="{D75655AF-F61C-461A-8FB3-100336956B29}" dt="2021-12-10T10:04:48.407" v="111" actId="14100"/>
          <ac:cxnSpMkLst>
            <pc:docMk/>
            <pc:sldMk cId="2319177733" sldId="262"/>
            <ac:cxnSpMk id="8" creationId="{36F5FCC6-943C-4DFF-98BF-9E7334E31B18}"/>
          </ac:cxnSpMkLst>
        </pc:cxnChg>
        <pc:cxnChg chg="add del mod">
          <ac:chgData name="victor lorenzo sellares" userId="cca9b460c6724927" providerId="LiveId" clId="{D75655AF-F61C-461A-8FB3-100336956B29}" dt="2021-12-10T10:05:34.192" v="119" actId="21"/>
          <ac:cxnSpMkLst>
            <pc:docMk/>
            <pc:sldMk cId="2319177733" sldId="262"/>
            <ac:cxnSpMk id="10" creationId="{F26704B7-2B60-4743-9ADF-D635D67EC908}"/>
          </ac:cxnSpMkLst>
        </pc:cxnChg>
      </pc:sldChg>
      <pc:sldChg chg="addSp modSp mod">
        <pc:chgData name="victor lorenzo sellares" userId="cca9b460c6724927" providerId="LiveId" clId="{D75655AF-F61C-461A-8FB3-100336956B29}" dt="2021-12-10T10:05:47.056" v="123" actId="208"/>
        <pc:sldMkLst>
          <pc:docMk/>
          <pc:sldMk cId="2299881447" sldId="263"/>
        </pc:sldMkLst>
        <pc:spChg chg="mod">
          <ac:chgData name="victor lorenzo sellares" userId="cca9b460c6724927" providerId="LiveId" clId="{D75655AF-F61C-461A-8FB3-100336956B29}" dt="2021-12-10T10:05:12.524" v="117" actId="6549"/>
          <ac:spMkLst>
            <pc:docMk/>
            <pc:sldMk cId="2299881447" sldId="263"/>
            <ac:spMk id="4" creationId="{333A5F9F-082D-4B3F-9D50-7D355A1E75B8}"/>
          </ac:spMkLst>
        </pc:spChg>
        <pc:cxnChg chg="add mod">
          <ac:chgData name="victor lorenzo sellares" userId="cca9b460c6724927" providerId="LiveId" clId="{D75655AF-F61C-461A-8FB3-100336956B29}" dt="2021-12-10T10:05:47.056" v="123" actId="208"/>
          <ac:cxnSpMkLst>
            <pc:docMk/>
            <pc:sldMk cId="2299881447" sldId="263"/>
            <ac:cxnSpMk id="5" creationId="{4A652026-48C8-4B64-851A-594683139467}"/>
          </ac:cxnSpMkLst>
        </pc:cxnChg>
      </pc:sldChg>
      <pc:sldChg chg="addSp modSp mod">
        <pc:chgData name="victor lorenzo sellares" userId="cca9b460c6724927" providerId="LiveId" clId="{D75655AF-F61C-461A-8FB3-100336956B29}" dt="2021-12-10T10:06:24.325" v="127" actId="208"/>
        <pc:sldMkLst>
          <pc:docMk/>
          <pc:sldMk cId="1818939293" sldId="264"/>
        </pc:sldMkLst>
        <pc:cxnChg chg="add mod">
          <ac:chgData name="victor lorenzo sellares" userId="cca9b460c6724927" providerId="LiveId" clId="{D75655AF-F61C-461A-8FB3-100336956B29}" dt="2021-12-10T10:06:24.325" v="127" actId="208"/>
          <ac:cxnSpMkLst>
            <pc:docMk/>
            <pc:sldMk cId="1818939293" sldId="264"/>
            <ac:cxnSpMk id="5" creationId="{E5C53B5F-F4B0-4671-9BEE-1F62DA8DA99E}"/>
          </ac:cxnSpMkLst>
        </pc:cxnChg>
      </pc:sldChg>
      <pc:sldChg chg="addSp modSp mod">
        <pc:chgData name="victor lorenzo sellares" userId="cca9b460c6724927" providerId="LiveId" clId="{D75655AF-F61C-461A-8FB3-100336956B29}" dt="2021-12-10T10:08:52.033" v="192" actId="14100"/>
        <pc:sldMkLst>
          <pc:docMk/>
          <pc:sldMk cId="450964997" sldId="265"/>
        </pc:sldMkLst>
        <pc:spChg chg="add mod">
          <ac:chgData name="victor lorenzo sellares" userId="cca9b460c6724927" providerId="LiveId" clId="{D75655AF-F61C-461A-8FB3-100336956B29}" dt="2021-12-10T10:07:15.241" v="145" actId="20577"/>
          <ac:spMkLst>
            <pc:docMk/>
            <pc:sldMk cId="450964997" sldId="265"/>
            <ac:spMk id="5" creationId="{E5AFE299-F612-4CE2-B7E3-61139A662A88}"/>
          </ac:spMkLst>
        </pc:spChg>
        <pc:spChg chg="add mod">
          <ac:chgData name="victor lorenzo sellares" userId="cca9b460c6724927" providerId="LiveId" clId="{D75655AF-F61C-461A-8FB3-100336956B29}" dt="2021-12-10T10:08:47.714" v="191" actId="6549"/>
          <ac:spMkLst>
            <pc:docMk/>
            <pc:sldMk cId="450964997" sldId="265"/>
            <ac:spMk id="12" creationId="{03E3237C-D1C1-4411-BA96-D3700B63A288}"/>
          </ac:spMkLst>
        </pc:spChg>
        <pc:picChg chg="mod">
          <ac:chgData name="victor lorenzo sellares" userId="cca9b460c6724927" providerId="LiveId" clId="{D75655AF-F61C-461A-8FB3-100336956B29}" dt="2021-12-10T10:06:50.730" v="129" actId="1076"/>
          <ac:picMkLst>
            <pc:docMk/>
            <pc:sldMk cId="450964997" sldId="265"/>
            <ac:picMk id="3" creationId="{4850C674-6FE6-4AE5-8D99-8135CAD2B327}"/>
          </ac:picMkLst>
        </pc:picChg>
        <pc:cxnChg chg="add mod">
          <ac:chgData name="victor lorenzo sellares" userId="cca9b460c6724927" providerId="LiveId" clId="{D75655AF-F61C-461A-8FB3-100336956B29}" dt="2021-12-10T10:07:31.639" v="148" actId="14100"/>
          <ac:cxnSpMkLst>
            <pc:docMk/>
            <pc:sldMk cId="450964997" sldId="265"/>
            <ac:cxnSpMk id="6" creationId="{A2FDA5D0-2F22-4F6B-A241-98F65DD5D584}"/>
          </ac:cxnSpMkLst>
        </pc:cxnChg>
        <pc:cxnChg chg="add mod">
          <ac:chgData name="victor lorenzo sellares" userId="cca9b460c6724927" providerId="LiveId" clId="{D75655AF-F61C-461A-8FB3-100336956B29}" dt="2021-12-10T10:08:52.033" v="192" actId="14100"/>
          <ac:cxnSpMkLst>
            <pc:docMk/>
            <pc:sldMk cId="450964997" sldId="265"/>
            <ac:cxnSpMk id="9" creationId="{1DC6BBDC-D8B3-4699-8358-FBDE41A81B2A}"/>
          </ac:cxnSpMkLst>
        </pc:cxnChg>
      </pc:sldChg>
      <pc:sldChg chg="addSp modSp mod">
        <pc:chgData name="victor lorenzo sellares" userId="cca9b460c6724927" providerId="LiveId" clId="{D75655AF-F61C-461A-8FB3-100336956B29}" dt="2021-12-10T10:09:30.041" v="198" actId="14100"/>
        <pc:sldMkLst>
          <pc:docMk/>
          <pc:sldMk cId="910947609" sldId="266"/>
        </pc:sldMkLst>
        <pc:cxnChg chg="add mod">
          <ac:chgData name="victor lorenzo sellares" userId="cca9b460c6724927" providerId="LiveId" clId="{D75655AF-F61C-461A-8FB3-100336956B29}" dt="2021-12-10T10:09:21.731" v="195" actId="14100"/>
          <ac:cxnSpMkLst>
            <pc:docMk/>
            <pc:sldMk cId="910947609" sldId="266"/>
            <ac:cxnSpMk id="5" creationId="{6C124246-649E-4757-A48C-CCAB86BFA30B}"/>
          </ac:cxnSpMkLst>
        </pc:cxnChg>
        <pc:cxnChg chg="add mod">
          <ac:chgData name="victor lorenzo sellares" userId="cca9b460c6724927" providerId="LiveId" clId="{D75655AF-F61C-461A-8FB3-100336956B29}" dt="2021-12-10T10:09:30.041" v="198" actId="14100"/>
          <ac:cxnSpMkLst>
            <pc:docMk/>
            <pc:sldMk cId="910947609" sldId="266"/>
            <ac:cxnSpMk id="7" creationId="{D23FA50A-658D-4F95-A226-537EE4FF7F9C}"/>
          </ac:cxnSpMkLst>
        </pc:cxnChg>
      </pc:sldChg>
      <pc:sldChg chg="addSp modSp mod">
        <pc:chgData name="victor lorenzo sellares" userId="cca9b460c6724927" providerId="LiveId" clId="{D75655AF-F61C-461A-8FB3-100336956B29}" dt="2021-12-10T10:09:57.581" v="201" actId="14100"/>
        <pc:sldMkLst>
          <pc:docMk/>
          <pc:sldMk cId="662177383" sldId="267"/>
        </pc:sldMkLst>
        <pc:cxnChg chg="add mod">
          <ac:chgData name="victor lorenzo sellares" userId="cca9b460c6724927" providerId="LiveId" clId="{D75655AF-F61C-461A-8FB3-100336956B29}" dt="2021-12-10T10:09:57.581" v="201" actId="14100"/>
          <ac:cxnSpMkLst>
            <pc:docMk/>
            <pc:sldMk cId="662177383" sldId="267"/>
            <ac:cxnSpMk id="5" creationId="{47CB857C-8D7D-47E6-8D79-6931E7CE9E98}"/>
          </ac:cxnSpMkLst>
        </pc:cxnChg>
      </pc:sldChg>
      <pc:sldChg chg="addSp modSp mod">
        <pc:chgData name="victor lorenzo sellares" userId="cca9b460c6724927" providerId="LiveId" clId="{D75655AF-F61C-461A-8FB3-100336956B29}" dt="2021-12-10T10:10:12.682" v="203" actId="14100"/>
        <pc:sldMkLst>
          <pc:docMk/>
          <pc:sldMk cId="1842627978" sldId="268"/>
        </pc:sldMkLst>
        <pc:cxnChg chg="add mod">
          <ac:chgData name="victor lorenzo sellares" userId="cca9b460c6724927" providerId="LiveId" clId="{D75655AF-F61C-461A-8FB3-100336956B29}" dt="2021-12-10T10:10:12.682" v="203" actId="14100"/>
          <ac:cxnSpMkLst>
            <pc:docMk/>
            <pc:sldMk cId="1842627978" sldId="268"/>
            <ac:cxnSpMk id="5" creationId="{1A8F0305-A662-48A6-9F98-EC810B79F58B}"/>
          </ac:cxnSpMkLst>
        </pc:cxnChg>
      </pc:sldChg>
      <pc:sldChg chg="del">
        <pc:chgData name="victor lorenzo sellares" userId="cca9b460c6724927" providerId="LiveId" clId="{D75655AF-F61C-461A-8FB3-100336956B29}" dt="2021-12-10T10:12:49.669" v="262" actId="2696"/>
        <pc:sldMkLst>
          <pc:docMk/>
          <pc:sldMk cId="3476055795" sldId="269"/>
        </pc:sldMkLst>
      </pc:sldChg>
      <pc:sldChg chg="del">
        <pc:chgData name="victor lorenzo sellares" userId="cca9b460c6724927" providerId="LiveId" clId="{D75655AF-F61C-461A-8FB3-100336956B29}" dt="2021-12-10T10:10:46.741" v="204" actId="2696"/>
        <pc:sldMkLst>
          <pc:docMk/>
          <pc:sldMk cId="661663176" sldId="271"/>
        </pc:sldMkLst>
      </pc:sldChg>
      <pc:sldChg chg="addSp modSp new mod ord">
        <pc:chgData name="victor lorenzo sellares" userId="cca9b460c6724927" providerId="LiveId" clId="{D75655AF-F61C-461A-8FB3-100336956B29}" dt="2021-12-10T10:19:10.010" v="313" actId="1076"/>
        <pc:sldMkLst>
          <pc:docMk/>
          <pc:sldMk cId="3686843799" sldId="271"/>
        </pc:sldMkLst>
        <pc:spChg chg="add mod">
          <ac:chgData name="victor lorenzo sellares" userId="cca9b460c6724927" providerId="LiveId" clId="{D75655AF-F61C-461A-8FB3-100336956B29}" dt="2021-12-10T10:11:57.313" v="259" actId="1076"/>
          <ac:spMkLst>
            <pc:docMk/>
            <pc:sldMk cId="3686843799" sldId="271"/>
            <ac:spMk id="2" creationId="{B1CDE85B-CEE5-4676-8FA3-BAFE512AC8C1}"/>
          </ac:spMkLst>
        </pc:spChg>
        <pc:spChg chg="add mod">
          <ac:chgData name="victor lorenzo sellares" userId="cca9b460c6724927" providerId="LiveId" clId="{D75655AF-F61C-461A-8FB3-100336956B29}" dt="2021-12-10T10:18:00.199" v="310" actId="20577"/>
          <ac:spMkLst>
            <pc:docMk/>
            <pc:sldMk cId="3686843799" sldId="271"/>
            <ac:spMk id="3" creationId="{1132AF30-BAB7-4210-AF60-BD92F63012B5}"/>
          </ac:spMkLst>
        </pc:spChg>
        <pc:picChg chg="add mod">
          <ac:chgData name="victor lorenzo sellares" userId="cca9b460c6724927" providerId="LiveId" clId="{D75655AF-F61C-461A-8FB3-100336956B29}" dt="2021-12-10T10:19:10.010" v="313" actId="1076"/>
          <ac:picMkLst>
            <pc:docMk/>
            <pc:sldMk cId="3686843799" sldId="271"/>
            <ac:picMk id="5" creationId="{A5E8D18F-B76D-4222-8803-8C42BBB4BA2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92B66F-D69E-405D-A3C3-D3B05E954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F8849E-97AD-4BB8-8649-4DE28C5A0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AD40D-189C-4163-9FEA-C6652A17F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B71D-FC48-4714-BE44-ABE1E263BA89}" type="datetimeFigureOut">
              <a:rPr lang="es-ES" smtClean="0"/>
              <a:t>20/02/2022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A30D10-33ED-4660-A9A8-4426AAA0E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AB320A-358C-4671-828A-9AE0B735A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6944-1037-4333-A507-7E6CA475F7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9335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49301E-5916-41A3-801E-551A636D2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80E7A2-C852-4EA9-8B88-701F16287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DDA457-8A8F-4497-ABAD-E197EA9C4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B71D-FC48-4714-BE44-ABE1E263BA89}" type="datetimeFigureOut">
              <a:rPr lang="es-ES" smtClean="0"/>
              <a:t>20/02/2022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FD262F-C5AB-49D5-9E49-21C8E5F18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C5C87E-8498-46EC-BBD2-C0FA8805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6944-1037-4333-A507-7E6CA475F7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976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54E70EE-D499-4244-9597-B37066CDB0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D79D48B-81C2-487F-B3EC-1D31A84858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C844A8-4DD6-4E9B-BAFB-63DACEBC6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B71D-FC48-4714-BE44-ABE1E263BA89}" type="datetimeFigureOut">
              <a:rPr lang="es-ES" smtClean="0"/>
              <a:t>20/02/2022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35D3D4-7902-441A-8B2C-D3EB3C318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5E293D-3826-4C93-A83B-8B6B6ECB3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6944-1037-4333-A507-7E6CA475F7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0114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495791-B9C7-4FA1-A428-64F909F1A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811CAF-CC14-4726-9E93-E1A47AA7F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B69B19-911E-45C1-8A0E-224104CEC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B71D-FC48-4714-BE44-ABE1E263BA89}" type="datetimeFigureOut">
              <a:rPr lang="es-ES" smtClean="0"/>
              <a:t>20/02/2022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73DA84-25AD-488D-9B23-99C2F3CDE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D20973-9B1C-4A0E-9678-A48C9DD8B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6944-1037-4333-A507-7E6CA475F7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9691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A207DF-D233-46B9-AC9B-C9945E093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EACDF7-240D-4F45-8855-77B80F355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3E785C-61E7-4574-844C-470293DFB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B71D-FC48-4714-BE44-ABE1E263BA89}" type="datetimeFigureOut">
              <a:rPr lang="es-ES" smtClean="0"/>
              <a:t>20/02/2022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1BC263-9B82-4AD1-BA38-0F6BCD203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003BB3-8784-44F9-88D8-8FC66B8BB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6944-1037-4333-A507-7E6CA475F7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3979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8DDB89-8E34-43A7-B509-61BEA24D4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68651D-E8F6-41A1-93EA-36E70D5E9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12549B-0D99-4C13-8013-C64B0D84D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D3231D-A022-4DE0-94D7-C81107D3C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B71D-FC48-4714-BE44-ABE1E263BA89}" type="datetimeFigureOut">
              <a:rPr lang="es-ES" smtClean="0"/>
              <a:t>20/02/2022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E8B074-36F8-4C23-9915-0BB16187B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816230-358E-43B5-8F88-190626DC6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6944-1037-4333-A507-7E6CA475F7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1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455F81-7908-4C38-A993-27215F13E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FD0D1D-A719-4236-A913-13DD7A9C2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AF877AE-289E-4CA1-9B6F-BD112AD2B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1F46710-F4A3-44BA-861E-C2F9A72E42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9D54BA6-3AB6-4DA1-BB3A-374BFB0260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3E0C047-D739-4569-B01C-57E2B8924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B71D-FC48-4714-BE44-ABE1E263BA89}" type="datetimeFigureOut">
              <a:rPr lang="es-ES" smtClean="0"/>
              <a:t>20/02/2022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33A7B96-6185-4B4E-A1CB-024BC9E4D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9D73B76-3C85-4940-BAC3-036F17A37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6944-1037-4333-A507-7E6CA475F7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4035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889CD1-EC8F-4855-B9BA-AD77BF8FF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7270C23-2BAD-488D-84D4-8F44EFC6E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B71D-FC48-4714-BE44-ABE1E263BA89}" type="datetimeFigureOut">
              <a:rPr lang="es-ES" smtClean="0"/>
              <a:t>20/02/2022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25C5F7C-7DCA-4134-85AA-3E5EA6712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D1DDD10-D65F-46D7-96E7-470EE20E1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6944-1037-4333-A507-7E6CA475F7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54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7B0F6E-D3B7-471C-887D-371FA3C25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B71D-FC48-4714-BE44-ABE1E263BA89}" type="datetimeFigureOut">
              <a:rPr lang="es-ES" smtClean="0"/>
              <a:t>20/02/2022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BBA69C6-4E98-46E5-A75D-F8B96FA2F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D7E4585-9B1E-43AB-AEEA-4828F27C2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6944-1037-4333-A507-7E6CA475F7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5544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007304-745E-4E67-B69F-C388BB526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711ABA-59E8-49BF-9B88-F181C9F57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06329FC-A102-4312-A56F-EAAC92FDD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92EECC0-CBCE-4B30-A57C-7291022D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B71D-FC48-4714-BE44-ABE1E263BA89}" type="datetimeFigureOut">
              <a:rPr lang="es-ES" smtClean="0"/>
              <a:t>20/02/2022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5B876DA-7AAC-42DF-B26F-37CB4D63D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2868C2-64EB-46B8-BF3B-BE4330B27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6944-1037-4333-A507-7E6CA475F7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342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327301-C440-45E3-96F7-DC0A8A2C6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6A43934-4486-4C9B-B328-8EDFB99C3A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D1B337-B25B-4C95-92E2-99997239B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8DA112-0EF9-4C1B-BF4A-FEB03974C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B71D-FC48-4714-BE44-ABE1E263BA89}" type="datetimeFigureOut">
              <a:rPr lang="es-ES" smtClean="0"/>
              <a:t>20/02/2022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2E6057E-83B6-4E77-AFA0-4D551A275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DA76DE-8D6A-48AA-A43B-97AD139AE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6944-1037-4333-A507-7E6CA475F7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8474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F6FCA5C-03BF-40B9-82F0-082D913AE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1CF48E-77AE-44AF-A311-E7325E69B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D8F5E3-2DF6-4387-9291-E012C1726C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BB71D-FC48-4714-BE44-ABE1E263BA89}" type="datetimeFigureOut">
              <a:rPr lang="es-ES" smtClean="0"/>
              <a:t>20/02/2022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BBB181-C26D-4756-BB4D-EF30D0B6AD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886250-79AA-4692-8CFE-5A7FD6489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56944-1037-4333-A507-7E6CA475F7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4390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efrologiaaldia.org/es-articulo-diagnostico-por-biopsia-enfermedad-fabry-438" TargetMode="External"/><Relationship Id="rId5" Type="http://schemas.openxmlformats.org/officeDocument/2006/relationships/hyperlink" Target="https://www.nefrologiaaldia.org/es-articulo-nefropatia-enfermedad-fabry-268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50D8242-C105-4388-B045-D9472AD31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951" y="77585"/>
            <a:ext cx="1476375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C:\Users\victor\OneDrive\NEFROLOGIA AL DIA\DOMINIO\Dossier\Icono NAD.jpg">
            <a:extLst>
              <a:ext uri="{FF2B5EF4-FFF2-40B4-BE49-F238E27FC236}">
                <a16:creationId xmlns:a16="http://schemas.microsoft.com/office/drawing/2014/main" id="{571B981C-7C77-4DF0-9EC7-2B4FF0EF8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4" y="242887"/>
            <a:ext cx="187166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8 Rectángulo">
            <a:extLst>
              <a:ext uri="{FF2B5EF4-FFF2-40B4-BE49-F238E27FC236}">
                <a16:creationId xmlns:a16="http://schemas.microsoft.com/office/drawing/2014/main" id="{7F5B5D1A-9B7A-43B6-970D-80C8951D0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9260" y="254209"/>
            <a:ext cx="77978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4000" b="1" dirty="0">
                <a:solidFill>
                  <a:srgbClr val="0000FF"/>
                </a:solidFill>
              </a:rPr>
              <a:t>ATLAS DE HISTOPATOLOGÍA RENAL</a:t>
            </a:r>
          </a:p>
        </p:txBody>
      </p:sp>
      <p:cxnSp>
        <p:nvCxnSpPr>
          <p:cNvPr id="7" name="10 Conector recto">
            <a:extLst>
              <a:ext uri="{FF2B5EF4-FFF2-40B4-BE49-F238E27FC236}">
                <a16:creationId xmlns:a16="http://schemas.microsoft.com/office/drawing/2014/main" id="{1BC8A7DA-92C5-47AB-9B08-23DA173C6048}"/>
              </a:ext>
            </a:extLst>
          </p:cNvPr>
          <p:cNvCxnSpPr>
            <a:cxnSpLocks/>
          </p:cNvCxnSpPr>
          <p:nvPr/>
        </p:nvCxnSpPr>
        <p:spPr>
          <a:xfrm>
            <a:off x="916604" y="1350001"/>
            <a:ext cx="1012443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CuadroTexto 7">
            <a:extLst>
              <a:ext uri="{FF2B5EF4-FFF2-40B4-BE49-F238E27FC236}">
                <a16:creationId xmlns:a16="http://schemas.microsoft.com/office/drawing/2014/main" id="{2C3DFE92-6DA5-4104-9E93-2EA893E62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79475"/>
            <a:ext cx="3222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400" u="sng">
                <a:solidFill>
                  <a:srgbClr val="0000FF"/>
                </a:solidFill>
                <a:latin typeface="Arial" panose="020B0604020202020204" pitchFamily="34" charset="0"/>
              </a:rPr>
              <a:t>  http://www.nefrologiaaldia.org</a:t>
            </a:r>
          </a:p>
        </p:txBody>
      </p:sp>
      <p:sp>
        <p:nvSpPr>
          <p:cNvPr id="8" name="8 Rectángulo">
            <a:extLst>
              <a:ext uri="{FF2B5EF4-FFF2-40B4-BE49-F238E27FC236}">
                <a16:creationId xmlns:a16="http://schemas.microsoft.com/office/drawing/2014/main" id="{08B34EF1-F3D3-4D23-8010-5B954988C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2813" y="1812431"/>
            <a:ext cx="5296639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ES" b="1"/>
              <a:t>NEFROPATÍA POR ENFERMEDAD DE FABRY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4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576C8A9-2E6B-48D4-A026-946853714AE3}"/>
              </a:ext>
            </a:extLst>
          </p:cNvPr>
          <p:cNvSpPr txBox="1"/>
          <p:nvPr/>
        </p:nvSpPr>
        <p:spPr>
          <a:xfrm>
            <a:off x="5558186" y="4541415"/>
            <a:ext cx="430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Enlace temario Nefrología al Día</a:t>
            </a:r>
            <a:endParaRPr lang="es-ES" b="1" i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381A186-CD4A-4F91-A305-9494BB66045F}"/>
              </a:ext>
            </a:extLst>
          </p:cNvPr>
          <p:cNvSpPr txBox="1"/>
          <p:nvPr/>
        </p:nvSpPr>
        <p:spPr>
          <a:xfrm>
            <a:off x="5237939" y="3092411"/>
            <a:ext cx="279114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/>
              <a:t>Autores</a:t>
            </a:r>
          </a:p>
          <a:p>
            <a:r>
              <a:rPr lang="es-ES" b="1" i="1"/>
              <a:t>José Herrero Calvo</a:t>
            </a:r>
          </a:p>
          <a:p>
            <a:r>
              <a:rPr lang="es-ES" b="1" i="1"/>
              <a:t>Julia Blanco</a:t>
            </a:r>
          </a:p>
          <a:p>
            <a:r>
              <a:rPr lang="es-ES" b="1" i="1"/>
              <a:t>      Hospital Clínico. Madrid</a:t>
            </a:r>
            <a:endParaRPr lang="es-ES" b="1" i="1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3AC7BD31-861A-4066-8CF3-8BD3C0DA0869}"/>
              </a:ext>
            </a:extLst>
          </p:cNvPr>
          <p:cNvGrpSpPr/>
          <p:nvPr/>
        </p:nvGrpSpPr>
        <p:grpSpPr>
          <a:xfrm>
            <a:off x="214497" y="1981748"/>
            <a:ext cx="4174966" cy="4110278"/>
            <a:chOff x="96669" y="1773929"/>
            <a:chExt cx="4174966" cy="4110278"/>
          </a:xfrm>
        </p:grpSpPr>
        <p:pic>
          <p:nvPicPr>
            <p:cNvPr id="3079" name="Imagen 10">
              <a:extLst>
                <a:ext uri="{FF2B5EF4-FFF2-40B4-BE49-F238E27FC236}">
                  <a16:creationId xmlns:a16="http://schemas.microsoft.com/office/drawing/2014/main" id="{475D4968-3561-4C83-A279-FEFE1DC6E3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18" y="1773929"/>
              <a:ext cx="3868269" cy="4060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1965E927-C237-4C04-9E21-712AEF2E0ED4}"/>
                </a:ext>
              </a:extLst>
            </p:cNvPr>
            <p:cNvSpPr/>
            <p:nvPr/>
          </p:nvSpPr>
          <p:spPr>
            <a:xfrm rot="5400000">
              <a:off x="154067" y="1766640"/>
              <a:ext cx="4060169" cy="417496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B387D65-A4AE-43B7-B3D4-6691F9E2D68F}"/>
              </a:ext>
            </a:extLst>
          </p:cNvPr>
          <p:cNvSpPr txBox="1"/>
          <p:nvPr/>
        </p:nvSpPr>
        <p:spPr>
          <a:xfrm>
            <a:off x="5532439" y="500308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>
                <a:hlinkClick r:id="rId5"/>
              </a:rPr>
              <a:t>Nefropatía de la Enfermedad de Fabry | Nefrología al día (nefrologiaaldia.org)</a:t>
            </a:r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6A64BD4-7B3E-4973-9A5E-BC16CD28D9AA}"/>
              </a:ext>
            </a:extLst>
          </p:cNvPr>
          <p:cNvSpPr txBox="1"/>
          <p:nvPr/>
        </p:nvSpPr>
        <p:spPr>
          <a:xfrm>
            <a:off x="5523725" y="576561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>
                <a:hlinkClick r:id="rId6"/>
              </a:rPr>
              <a:t>Diagnóstico por Biopsia de Enfermedad de Fabry ante Estudio Genético Dudoso | Nefrología al día (nefrologiaaldia.org)</a:t>
            </a:r>
            <a:endParaRPr lang="es-E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D881805E-94AE-4124-923B-91F36BCEF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147" y="964053"/>
            <a:ext cx="7562763" cy="567841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BA35DC1-73C6-4391-8E28-3A5CF0CBAEB2}"/>
              </a:ext>
            </a:extLst>
          </p:cNvPr>
          <p:cNvSpPr txBox="1"/>
          <p:nvPr/>
        </p:nvSpPr>
        <p:spPr>
          <a:xfrm>
            <a:off x="1920567" y="140357"/>
            <a:ext cx="84861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ES_tradn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tinción de Sudán (Sudán Negro) hace más prominentes las células con inclusiones lisosomales en los glomérulos (de color negro). 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E5C53B5F-F4B0-4671-9BEE-1F62DA8DA99E}"/>
              </a:ext>
            </a:extLst>
          </p:cNvPr>
          <p:cNvCxnSpPr>
            <a:cxnSpLocks/>
          </p:cNvCxnSpPr>
          <p:nvPr/>
        </p:nvCxnSpPr>
        <p:spPr>
          <a:xfrm>
            <a:off x="7149737" y="757646"/>
            <a:ext cx="409303" cy="32308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6E484F31-1F15-46A2-B9D1-A5E23742058A}"/>
              </a:ext>
            </a:extLst>
          </p:cNvPr>
          <p:cNvSpPr txBox="1"/>
          <p:nvPr/>
        </p:nvSpPr>
        <p:spPr>
          <a:xfrm>
            <a:off x="2360023" y="6183446"/>
            <a:ext cx="193330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_tradnl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Tinción de Sudán 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8939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viendo, comida, cerca, grande&#10;&#10;Descripción generada automáticamente">
            <a:extLst>
              <a:ext uri="{FF2B5EF4-FFF2-40B4-BE49-F238E27FC236}">
                <a16:creationId xmlns:a16="http://schemas.microsoft.com/office/drawing/2014/main" id="{4850C674-6FE6-4AE5-8D99-8135CAD2B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40" y="985637"/>
            <a:ext cx="7771944" cy="586365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1736B8C-D4EF-43A2-B7B6-723BBD05F921}"/>
              </a:ext>
            </a:extLst>
          </p:cNvPr>
          <p:cNvSpPr txBox="1"/>
          <p:nvPr/>
        </p:nvSpPr>
        <p:spPr>
          <a:xfrm>
            <a:off x="489695" y="66772"/>
            <a:ext cx="101434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_tradnl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Arteria </a:t>
            </a:r>
            <a:r>
              <a:rPr lang="es-ES_tradnl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mediano calibre. </a:t>
            </a:r>
            <a:r>
              <a:rPr lang="es-ES_tradn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las células endoteliales se observa vacuolización citoplasmática </a:t>
            </a:r>
            <a:r>
              <a:rPr lang="es-ES_tradnl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igual </a:t>
            </a:r>
            <a:r>
              <a:rPr lang="es-ES_tradn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en la capa muscular. También se observa una severa fibrosis </a:t>
            </a:r>
            <a:r>
              <a:rPr lang="es-ES_tradnl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intimal</a:t>
            </a:r>
            <a:r>
              <a:rPr lang="es-ES_tradn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disminución de su luz del vaso</a:t>
            </a:r>
            <a:r>
              <a:rPr lang="es-ES_tradnl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5AFE299-F612-4CE2-B7E3-61139A662A88}"/>
              </a:ext>
            </a:extLst>
          </p:cNvPr>
          <p:cNvSpPr txBox="1"/>
          <p:nvPr/>
        </p:nvSpPr>
        <p:spPr>
          <a:xfrm>
            <a:off x="295441" y="2387602"/>
            <a:ext cx="18692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ES_tradn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élulas endoteliales con vacuolización citoplasmática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A2FDA5D0-2F22-4F6B-A241-98F65DD5D584}"/>
              </a:ext>
            </a:extLst>
          </p:cNvPr>
          <p:cNvCxnSpPr>
            <a:cxnSpLocks/>
          </p:cNvCxnSpPr>
          <p:nvPr/>
        </p:nvCxnSpPr>
        <p:spPr>
          <a:xfrm>
            <a:off x="1907177" y="3152503"/>
            <a:ext cx="2542903" cy="3744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1DC6BBDC-D8B3-4699-8358-FBDE41A81B2A}"/>
              </a:ext>
            </a:extLst>
          </p:cNvPr>
          <p:cNvCxnSpPr>
            <a:cxnSpLocks/>
          </p:cNvCxnSpPr>
          <p:nvPr/>
        </p:nvCxnSpPr>
        <p:spPr>
          <a:xfrm flipV="1">
            <a:off x="2516777" y="3595971"/>
            <a:ext cx="4371703" cy="18381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3E3237C-D1C1-4411-BA96-D3700B63A288}"/>
              </a:ext>
            </a:extLst>
          </p:cNvPr>
          <p:cNvSpPr txBox="1"/>
          <p:nvPr/>
        </p:nvSpPr>
        <p:spPr>
          <a:xfrm>
            <a:off x="361144" y="4901757"/>
            <a:ext cx="17378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Células capa muscular con vacuolización citoplasmática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416835B-EF81-46E9-97D0-0E3B45BB17F7}"/>
              </a:ext>
            </a:extLst>
          </p:cNvPr>
          <p:cNvSpPr txBox="1"/>
          <p:nvPr/>
        </p:nvSpPr>
        <p:spPr>
          <a:xfrm>
            <a:off x="7768046" y="6355471"/>
            <a:ext cx="239485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_tradnl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Tricrómico de Masson. 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0964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9E24AD71-F7E6-475F-89BD-BD2B16B5B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731" y="1307429"/>
            <a:ext cx="7273029" cy="545477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E159C52-EC0F-4C0E-9852-EA7716EF4CD6}"/>
              </a:ext>
            </a:extLst>
          </p:cNvPr>
          <p:cNvSpPr txBox="1"/>
          <p:nvPr/>
        </p:nvSpPr>
        <p:spPr>
          <a:xfrm>
            <a:off x="2107474" y="199031"/>
            <a:ext cx="74458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_tradnl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ES_tradn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múltiples túbulos, principalmente asa de Henle y túbulos distales, se observa vacuolización de las células epiteliales</a:t>
            </a:r>
            <a:r>
              <a:rPr lang="es-ES_tradnl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6C124246-649E-4757-A48C-CCAB86BFA30B}"/>
              </a:ext>
            </a:extLst>
          </p:cNvPr>
          <p:cNvCxnSpPr>
            <a:cxnSpLocks/>
          </p:cNvCxnSpPr>
          <p:nvPr/>
        </p:nvCxnSpPr>
        <p:spPr>
          <a:xfrm>
            <a:off x="4554583" y="923389"/>
            <a:ext cx="1114697" cy="222040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D23FA50A-658D-4F95-A226-537EE4FF7F9C}"/>
              </a:ext>
            </a:extLst>
          </p:cNvPr>
          <p:cNvCxnSpPr>
            <a:cxnSpLocks/>
          </p:cNvCxnSpPr>
          <p:nvPr/>
        </p:nvCxnSpPr>
        <p:spPr>
          <a:xfrm flipH="1">
            <a:off x="3910150" y="923389"/>
            <a:ext cx="357050" cy="18981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FF8EAFD8-8AB4-4F94-9A59-D2B9DA766D25}"/>
              </a:ext>
            </a:extLst>
          </p:cNvPr>
          <p:cNvSpPr txBox="1"/>
          <p:nvPr/>
        </p:nvSpPr>
        <p:spPr>
          <a:xfrm>
            <a:off x="7158446" y="6289637"/>
            <a:ext cx="239485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_tradnl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Tricrómico de Masson. 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0947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69F98019-DA63-4941-98F6-5A5C9BDFB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585" y="696447"/>
            <a:ext cx="7773505" cy="583443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2E02C5D-AF2E-4409-81A9-8AA86962985B}"/>
              </a:ext>
            </a:extLst>
          </p:cNvPr>
          <p:cNvSpPr txBox="1"/>
          <p:nvPr/>
        </p:nvSpPr>
        <p:spPr>
          <a:xfrm>
            <a:off x="2638568" y="142449"/>
            <a:ext cx="48856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_tradnl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Células </a:t>
            </a:r>
            <a:r>
              <a:rPr lang="es-ES_tradn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tubulares afectadas por los depósitos</a:t>
            </a:r>
            <a:r>
              <a:rPr lang="es-ES_tradnl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47CB857C-8D7D-47E6-8D79-6931E7CE9E98}"/>
              </a:ext>
            </a:extLst>
          </p:cNvPr>
          <p:cNvCxnSpPr>
            <a:cxnSpLocks/>
          </p:cNvCxnSpPr>
          <p:nvPr/>
        </p:nvCxnSpPr>
        <p:spPr>
          <a:xfrm flipH="1">
            <a:off x="4703798" y="542559"/>
            <a:ext cx="112042" cy="120566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9139F5B5-E2AA-42FB-8D34-B8AD2501C735}"/>
              </a:ext>
            </a:extLst>
          </p:cNvPr>
          <p:cNvSpPr txBox="1"/>
          <p:nvPr/>
        </p:nvSpPr>
        <p:spPr>
          <a:xfrm>
            <a:off x="7524206" y="6055264"/>
            <a:ext cx="261257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_tradnl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Tinción con Sudán negro. 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2177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stel, plato, comida, chocolate&#10;&#10;Descripción generada automáticamente">
            <a:extLst>
              <a:ext uri="{FF2B5EF4-FFF2-40B4-BE49-F238E27FC236}">
                <a16:creationId xmlns:a16="http://schemas.microsoft.com/office/drawing/2014/main" id="{B3C32CB0-82D2-46A0-BEF7-2CF2D9E7B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84" y="785199"/>
            <a:ext cx="7756136" cy="584746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42C13BE-F776-4959-A099-6481E7C84CCD}"/>
              </a:ext>
            </a:extLst>
          </p:cNvPr>
          <p:cNvSpPr txBox="1"/>
          <p:nvPr/>
        </p:nvSpPr>
        <p:spPr>
          <a:xfrm>
            <a:off x="1624085" y="132734"/>
            <a:ext cx="77561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_tradnl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Glomérulos </a:t>
            </a:r>
            <a:r>
              <a:rPr lang="es-ES_tradn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presentan segmentos hialinos y sinequias con la cápsula de Bowman</a:t>
            </a:r>
            <a:r>
              <a:rPr lang="es-ES_tradnl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1A8F0305-A662-48A6-9F98-EC810B79F58B}"/>
              </a:ext>
            </a:extLst>
          </p:cNvPr>
          <p:cNvCxnSpPr>
            <a:cxnSpLocks/>
          </p:cNvCxnSpPr>
          <p:nvPr/>
        </p:nvCxnSpPr>
        <p:spPr>
          <a:xfrm>
            <a:off x="4214949" y="679269"/>
            <a:ext cx="1287203" cy="120178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098EC558-8099-4E9A-AF72-20CC7C71ABF7}"/>
              </a:ext>
            </a:extLst>
          </p:cNvPr>
          <p:cNvSpPr txBox="1"/>
          <p:nvPr/>
        </p:nvSpPr>
        <p:spPr>
          <a:xfrm>
            <a:off x="6662057" y="6072801"/>
            <a:ext cx="239485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_tradnl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Tricrómico de Masson. 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2627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E9880A5-0D3F-435F-BBC1-4A69C520E02F}"/>
              </a:ext>
            </a:extLst>
          </p:cNvPr>
          <p:cNvSpPr txBox="1"/>
          <p:nvPr/>
        </p:nvSpPr>
        <p:spPr>
          <a:xfrm>
            <a:off x="3046862" y="3247746"/>
            <a:ext cx="59606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400" b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Microscopia electrónica </a:t>
            </a:r>
          </a:p>
        </p:txBody>
      </p:sp>
    </p:spTree>
    <p:extLst>
      <p:ext uri="{BB962C8B-B14F-4D97-AF65-F5344CB8AC3E}">
        <p14:creationId xmlns:p14="http://schemas.microsoft.com/office/powerpoint/2010/main" val="1032129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D9EEB91-D090-457D-B420-405E0C753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113" y="885816"/>
            <a:ext cx="5695407" cy="569540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35A37E-9AC7-4B7C-BC28-EF694A0F28D9}"/>
              </a:ext>
            </a:extLst>
          </p:cNvPr>
          <p:cNvSpPr txBox="1"/>
          <p:nvPr/>
        </p:nvSpPr>
        <p:spPr>
          <a:xfrm>
            <a:off x="1608226" y="100148"/>
            <a:ext cx="88507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kern="10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Material electrondenso </a:t>
            </a:r>
            <a:r>
              <a:rPr lang="es-ES" sz="2000" kern="1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laminar dispuesto de forma concéntrica o paralela, formando imágenes “</a:t>
            </a:r>
            <a:r>
              <a:rPr lang="es-ES" sz="2000" kern="100" dirty="0" err="1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pseudomielinoides</a:t>
            </a:r>
            <a:r>
              <a:rPr lang="es-ES" sz="2000" kern="1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” y “en </a:t>
            </a:r>
            <a:r>
              <a:rPr lang="es-ES" sz="2000" kern="10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cebra”</a:t>
            </a:r>
            <a:endParaRPr lang="es-ES" sz="2000" kern="100" dirty="0">
              <a:effectLst/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C2B21F85-F6C1-4D3F-AEDA-BDF54ABE3560}"/>
              </a:ext>
            </a:extLst>
          </p:cNvPr>
          <p:cNvCxnSpPr>
            <a:cxnSpLocks/>
          </p:cNvCxnSpPr>
          <p:nvPr/>
        </p:nvCxnSpPr>
        <p:spPr>
          <a:xfrm flipH="1">
            <a:off x="8242339" y="1451819"/>
            <a:ext cx="1175656" cy="6096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C404F2D9-D603-494D-B573-4579DCAAC59B}"/>
              </a:ext>
            </a:extLst>
          </p:cNvPr>
          <p:cNvCxnSpPr>
            <a:cxnSpLocks/>
          </p:cNvCxnSpPr>
          <p:nvPr/>
        </p:nvCxnSpPr>
        <p:spPr>
          <a:xfrm flipH="1">
            <a:off x="7991200" y="3676351"/>
            <a:ext cx="1175656" cy="6096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399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BAA18BBB-0BB3-40F9-8396-16ECAB02F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399" y="961019"/>
            <a:ext cx="7410362" cy="566185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FA06893-7FE4-492E-831C-92088E2CF586}"/>
              </a:ext>
            </a:extLst>
          </p:cNvPr>
          <p:cNvSpPr txBox="1"/>
          <p:nvPr/>
        </p:nvSpPr>
        <p:spPr>
          <a:xfrm>
            <a:off x="1961443" y="82687"/>
            <a:ext cx="68255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_tradnl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s-ES_trad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observan abundantes inclusiones laminadas intracitoplasmáticas (cuerpos o figuras de mielina o de “cebra”).</a:t>
            </a:r>
            <a:endParaRPr lang="es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729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E9880A5-0D3F-435F-BBC1-4A69C520E02F}"/>
              </a:ext>
            </a:extLst>
          </p:cNvPr>
          <p:cNvSpPr txBox="1"/>
          <p:nvPr/>
        </p:nvSpPr>
        <p:spPr>
          <a:xfrm>
            <a:off x="1131596" y="107717"/>
            <a:ext cx="103450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b="1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¿Q</a:t>
            </a:r>
            <a:r>
              <a:rPr lang="es-ES" sz="4000" b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ué encontramos en el microscopio?</a:t>
            </a:r>
            <a:endParaRPr lang="es-ES" sz="4000" b="1" dirty="0">
              <a:solidFill>
                <a:srgbClr val="0000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5">
            <a:extLst>
              <a:ext uri="{FF2B5EF4-FFF2-40B4-BE49-F238E27FC236}">
                <a16:creationId xmlns:a16="http://schemas.microsoft.com/office/drawing/2014/main" id="{9C3E29AD-A4DB-4901-BF56-EA325C102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424" y="1047304"/>
            <a:ext cx="11530147" cy="128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s-ES" altLang="es-ES" sz="1800">
                <a:latin typeface="Times New Roman"/>
                <a:ea typeface="Calibri" panose="020F0502020204030204" pitchFamily="34" charset="0"/>
                <a:cs typeface="Times New Roman"/>
              </a:rPr>
              <a:t>El </a:t>
            </a:r>
            <a:r>
              <a:rPr lang="es-ES" altLang="es-ES" sz="1800" dirty="0">
                <a:latin typeface="Times New Roman"/>
                <a:ea typeface="Calibri" panose="020F0502020204030204" pitchFamily="34" charset="0"/>
                <a:cs typeface="Times New Roman"/>
              </a:rPr>
              <a:t>déficit enzimático provoca que existan </a:t>
            </a:r>
            <a:r>
              <a:rPr lang="es-ES" altLang="es-ES" sz="1800" b="1" dirty="0">
                <a:latin typeface="Times New Roman"/>
                <a:ea typeface="Calibri" panose="020F0502020204030204" pitchFamily="34" charset="0"/>
                <a:cs typeface="Times New Roman"/>
              </a:rPr>
              <a:t>depósitos renales de </a:t>
            </a:r>
            <a:r>
              <a:rPr lang="es-ES" altLang="es-ES" sz="1800" b="1" dirty="0" err="1">
                <a:latin typeface="Times New Roman"/>
                <a:ea typeface="Calibri" panose="020F0502020204030204" pitchFamily="34" charset="0"/>
                <a:cs typeface="Times New Roman"/>
              </a:rPr>
              <a:t>glucoesfingolípidos</a:t>
            </a:r>
            <a:r>
              <a:rPr lang="es-ES" altLang="es-ES" sz="1800" b="1" dirty="0"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s-ES" altLang="es-ES" sz="1800" dirty="0">
                <a:latin typeface="Times New Roman"/>
                <a:ea typeface="Calibri" panose="020F0502020204030204" pitchFamily="34" charset="0"/>
                <a:cs typeface="Times New Roman"/>
              </a:rPr>
              <a:t>en los podocitos, </a:t>
            </a:r>
            <a:r>
              <a:rPr lang="es-ES" altLang="es-ES" sz="1800">
                <a:latin typeface="Times New Roman"/>
                <a:ea typeface="Calibri" panose="020F0502020204030204" pitchFamily="34" charset="0"/>
                <a:cs typeface="Times New Roman"/>
              </a:rPr>
              <a:t>mesangio, </a:t>
            </a:r>
            <a:r>
              <a:rPr lang="es-ES" altLang="es-ES" sz="1800" dirty="0">
                <a:latin typeface="Times New Roman"/>
                <a:ea typeface="Calibri" panose="020F0502020204030204" pitchFamily="34" charset="0"/>
                <a:cs typeface="Times New Roman"/>
              </a:rPr>
              <a:t>epitelio tubular, células endoteliales y de la capa muscular de arterias y arteriolas y en las células intersticiales. </a:t>
            </a:r>
            <a:r>
              <a:rPr lang="es-ES" sz="1800" dirty="0">
                <a:latin typeface="Times New Roman"/>
                <a:cs typeface="Times New Roman"/>
              </a:rPr>
              <a:t>En los grandes vasos provoca proliferación celular y fibrosis de la íntima con estrechamiento concéntrico de la luz</a:t>
            </a:r>
            <a:r>
              <a:rPr lang="es-ES" sz="1800">
                <a:latin typeface="Times New Roman"/>
                <a:cs typeface="Times New Roman"/>
              </a:rPr>
              <a:t>. </a:t>
            </a:r>
            <a:endParaRPr lang="es-E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E46CC25-E760-4558-BB5C-71A3F87AA83D}"/>
              </a:ext>
            </a:extLst>
          </p:cNvPr>
          <p:cNvSpPr txBox="1"/>
          <p:nvPr/>
        </p:nvSpPr>
        <p:spPr>
          <a:xfrm>
            <a:off x="226424" y="2455676"/>
            <a:ext cx="11408227" cy="378206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>
                <a:latin typeface="Times New Roman"/>
                <a:cs typeface="Times New Roman"/>
              </a:rPr>
              <a:t>Al inicio puede observarse una extensa vacuolización por la acumulación de </a:t>
            </a:r>
            <a:r>
              <a:rPr lang="es-ES" dirty="0" err="1">
                <a:latin typeface="Times New Roman"/>
                <a:cs typeface="Times New Roman"/>
              </a:rPr>
              <a:t>glucoesfingolípidos</a:t>
            </a:r>
            <a:r>
              <a:rPr lang="es-ES" dirty="0">
                <a:latin typeface="Times New Roman"/>
                <a:cs typeface="Times New Roman"/>
              </a:rPr>
              <a:t> en las </a:t>
            </a:r>
            <a:r>
              <a:rPr lang="es-ES" i="1" dirty="0">
                <a:latin typeface="Times New Roman"/>
                <a:cs typeface="Times New Roman"/>
              </a:rPr>
              <a:t>células endoteliales y epiteliales del glomérulo y del espacio de Bowman y en el epitelio de las asas de Henle y de los túbulos distales</a:t>
            </a:r>
            <a:r>
              <a:rPr lang="es-ES" dirty="0">
                <a:latin typeface="Times New Roman"/>
                <a:cs typeface="Times New Roman"/>
              </a:rPr>
              <a:t>. Posteriormente pueden encontrarse depósitos, aunque menores en túbulos proximales e intersticio (de hecho el túbulo contorneado proximal se respeta hasta estadios avanzados). Al mismo tiempo, los vasos pueden afectarse progresivamente y a menudo de forma extensa. Según </a:t>
            </a:r>
            <a:r>
              <a:rPr lang="es-ES">
                <a:latin typeface="Times New Roman"/>
                <a:cs typeface="Times New Roman"/>
              </a:rPr>
              <a:t>progresa aparece </a:t>
            </a:r>
            <a:r>
              <a:rPr lang="es-ES" altLang="es-ES" dirty="0">
                <a:latin typeface="Times New Roman"/>
                <a:ea typeface="Calibri" panose="020F0502020204030204" pitchFamily="34" charset="0"/>
                <a:cs typeface="Times New Roman"/>
              </a:rPr>
              <a:t>esclerosis glomerular, lesiones vasculares, atrofia tubular y fibrosis intersticial. </a:t>
            </a:r>
            <a:endParaRPr lang="es-ES" altLang="es-E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S" dirty="0">
                <a:latin typeface="Times New Roman"/>
                <a:cs typeface="Times New Roman"/>
              </a:rPr>
              <a:t>En la microscopia electrónica se hallan gránulos </a:t>
            </a:r>
            <a:r>
              <a:rPr lang="es-ES" dirty="0" err="1">
                <a:latin typeface="Times New Roman"/>
                <a:cs typeface="Times New Roman"/>
              </a:rPr>
              <a:t>electrondensos</a:t>
            </a:r>
            <a:r>
              <a:rPr lang="es-ES" dirty="0">
                <a:latin typeface="Times New Roman"/>
                <a:cs typeface="Times New Roman"/>
              </a:rPr>
              <a:t> en el citoplasma de las células renales. La mayoría tienen aspecto concéntrico laminado, en hojas de cebolla, con forma, medida y distribución en el citoplasma variables. Otros gránulos tienen aspecto más amorfo pero con laminación en bandas claras y oscuras de una periodicidad entre 40-50A. 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084BDB9-18BF-4671-9B84-58EAC2F93E6E}"/>
              </a:ext>
            </a:extLst>
          </p:cNvPr>
          <p:cNvSpPr txBox="1"/>
          <p:nvPr/>
        </p:nvSpPr>
        <p:spPr>
          <a:xfrm>
            <a:off x="113211" y="6406232"/>
            <a:ext cx="119829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presencia de inclusiones al microscopio óptico o electrónico (cuerpos lamelares de «cebra») es diagnóstico. </a:t>
            </a:r>
          </a:p>
        </p:txBody>
      </p:sp>
      <p:cxnSp>
        <p:nvCxnSpPr>
          <p:cNvPr id="7" name="10 Conector recto">
            <a:extLst>
              <a:ext uri="{FF2B5EF4-FFF2-40B4-BE49-F238E27FC236}">
                <a16:creationId xmlns:a16="http://schemas.microsoft.com/office/drawing/2014/main" id="{C13F8787-AC9D-4DDD-8008-E8EBCEAF1A04}"/>
              </a:ext>
            </a:extLst>
          </p:cNvPr>
          <p:cNvCxnSpPr>
            <a:cxnSpLocks/>
          </p:cNvCxnSpPr>
          <p:nvPr/>
        </p:nvCxnSpPr>
        <p:spPr>
          <a:xfrm>
            <a:off x="794684" y="886039"/>
            <a:ext cx="1012443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60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E9880A5-0D3F-435F-BBC1-4A69C520E02F}"/>
              </a:ext>
            </a:extLst>
          </p:cNvPr>
          <p:cNvSpPr txBox="1"/>
          <p:nvPr/>
        </p:nvSpPr>
        <p:spPr>
          <a:xfrm>
            <a:off x="3046862" y="3247746"/>
            <a:ext cx="516908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400" b="1" u="sng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Microscopía </a:t>
            </a:r>
            <a:r>
              <a:rPr lang="es-ES" sz="4400" b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óptica </a:t>
            </a:r>
          </a:p>
        </p:txBody>
      </p:sp>
    </p:spTree>
    <p:extLst>
      <p:ext uri="{BB962C8B-B14F-4D97-AF65-F5344CB8AC3E}">
        <p14:creationId xmlns:p14="http://schemas.microsoft.com/office/powerpoint/2010/main" val="1443259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3112CE7-4D21-431D-9C0D-DBA1155B9F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8" t="937" r="11787"/>
          <a:stretch/>
        </p:blipFill>
        <p:spPr bwMode="auto">
          <a:xfrm>
            <a:off x="3988710" y="98891"/>
            <a:ext cx="5486036" cy="66776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2AB73FF-F199-422F-9979-652B33C13FE9}"/>
              </a:ext>
            </a:extLst>
          </p:cNvPr>
          <p:cNvSpPr txBox="1"/>
          <p:nvPr/>
        </p:nvSpPr>
        <p:spPr>
          <a:xfrm>
            <a:off x="52255" y="609601"/>
            <a:ext cx="375339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kern="10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Cilindro </a:t>
            </a:r>
            <a:r>
              <a:rPr lang="es-ES" sz="2000" kern="1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renal con estructura conservada, presencia de glomérulos esclerosados y otros de aspecto </a:t>
            </a:r>
            <a:r>
              <a:rPr lang="es-ES" sz="2000" kern="100" dirty="0" err="1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vacuolizado</a:t>
            </a:r>
            <a:r>
              <a:rPr lang="es-ES" sz="2000" kern="1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. Los vasos arteriales no muestran alteraciones. Los túbulos presentan leves signos de atrofia y en el intersticio se aprecia </a:t>
            </a:r>
            <a:r>
              <a:rPr lang="es-ES" sz="2000" kern="100" dirty="0"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un </a:t>
            </a:r>
            <a:r>
              <a:rPr lang="es-ES" sz="2000" kern="1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leve infiltrado inflamatorio crónico </a:t>
            </a:r>
            <a:r>
              <a:rPr lang="es-ES" sz="2000" kern="10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inespecífico.</a:t>
            </a: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F17C89C2-FFFC-4AF3-9FD2-C45C374D2470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7167807" y="1947701"/>
            <a:ext cx="2391146" cy="8315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D8241304-CF9D-4CC1-A29C-1532428522BC}"/>
              </a:ext>
            </a:extLst>
          </p:cNvPr>
          <p:cNvSpPr txBox="1"/>
          <p:nvPr/>
        </p:nvSpPr>
        <p:spPr>
          <a:xfrm>
            <a:off x="9558953" y="1593758"/>
            <a:ext cx="1904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Vaso arterial</a:t>
            </a:r>
          </a:p>
          <a:p>
            <a:pPr algn="ctr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 alteraciones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DAD406DA-3727-4306-BCAD-C5D4BBF586A1}"/>
              </a:ext>
            </a:extLst>
          </p:cNvPr>
          <p:cNvCxnSpPr>
            <a:cxnSpLocks/>
          </p:cNvCxnSpPr>
          <p:nvPr/>
        </p:nvCxnSpPr>
        <p:spPr>
          <a:xfrm flipH="1">
            <a:off x="7167806" y="757646"/>
            <a:ext cx="2391147" cy="8887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C4AEA66D-09E0-49F5-B65E-43D3B09BEE33}"/>
              </a:ext>
            </a:extLst>
          </p:cNvPr>
          <p:cNvSpPr txBox="1"/>
          <p:nvPr/>
        </p:nvSpPr>
        <p:spPr>
          <a:xfrm>
            <a:off x="9724414" y="396937"/>
            <a:ext cx="1758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Glomérulo esclerosado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8416CE74-EBF9-4494-8A09-7A46EC3EF4F4}"/>
              </a:ext>
            </a:extLst>
          </p:cNvPr>
          <p:cNvCxnSpPr>
            <a:cxnSpLocks/>
          </p:cNvCxnSpPr>
          <p:nvPr/>
        </p:nvCxnSpPr>
        <p:spPr>
          <a:xfrm flipH="1">
            <a:off x="6862356" y="4484915"/>
            <a:ext cx="2696597" cy="10014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63F033A-7AAA-48D6-9416-C8A61769EC88}"/>
              </a:ext>
            </a:extLst>
          </p:cNvPr>
          <p:cNvSpPr txBox="1"/>
          <p:nvPr/>
        </p:nvSpPr>
        <p:spPr>
          <a:xfrm>
            <a:off x="9657809" y="4130972"/>
            <a:ext cx="2484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Atrofia tubular e infiltración intersticial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EE8F54E-4BD1-450B-9B04-5CBF721B3E81}"/>
              </a:ext>
            </a:extLst>
          </p:cNvPr>
          <p:cNvSpPr txBox="1"/>
          <p:nvPr/>
        </p:nvSpPr>
        <p:spPr>
          <a:xfrm>
            <a:off x="4053841" y="6329346"/>
            <a:ext cx="118436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sz="1800" kern="10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H&amp;E100x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1491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7718306-58D1-4A6C-B28D-C811AB2A2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644" y="490069"/>
            <a:ext cx="7537901" cy="565255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B9079B5-AFDD-421F-9DC6-453B9F991FBA}"/>
              </a:ext>
            </a:extLst>
          </p:cNvPr>
          <p:cNvSpPr txBox="1"/>
          <p:nvPr/>
        </p:nvSpPr>
        <p:spPr>
          <a:xfrm>
            <a:off x="162605" y="2808515"/>
            <a:ext cx="38259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kern="10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Abundante </a:t>
            </a:r>
            <a:r>
              <a:rPr lang="es-ES" sz="2000" kern="1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vacuolización del citoplasma de los podocitos en uno de los </a:t>
            </a:r>
            <a:r>
              <a:rPr lang="es-ES" sz="2000" kern="10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glomérulos 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91CED411-9E27-4864-87E5-AF5F9EAA7ECB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3988526" y="3316347"/>
            <a:ext cx="2913017" cy="124817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D80E5795-EAA8-463D-B681-DA5DBDA2D329}"/>
              </a:ext>
            </a:extLst>
          </p:cNvPr>
          <p:cNvCxnSpPr>
            <a:cxnSpLocks/>
          </p:cNvCxnSpPr>
          <p:nvPr/>
        </p:nvCxnSpPr>
        <p:spPr>
          <a:xfrm>
            <a:off x="3161211" y="3631474"/>
            <a:ext cx="4979126" cy="164154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C7CB253F-BDFE-451D-9601-337CF4049024}"/>
              </a:ext>
            </a:extLst>
          </p:cNvPr>
          <p:cNvSpPr txBox="1"/>
          <p:nvPr/>
        </p:nvSpPr>
        <p:spPr>
          <a:xfrm>
            <a:off x="10245636" y="5631097"/>
            <a:ext cx="118436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sz="1800" kern="10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H&amp;E 400x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6918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8C7A32A5-6D79-4179-BCD7-44EDA602F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87" y="587301"/>
            <a:ext cx="8157072" cy="611503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8D44795-B338-425C-86D4-FE7E87BA3D7B}"/>
              </a:ext>
            </a:extLst>
          </p:cNvPr>
          <p:cNvSpPr txBox="1"/>
          <p:nvPr/>
        </p:nvSpPr>
        <p:spPr>
          <a:xfrm>
            <a:off x="8729890" y="3003369"/>
            <a:ext cx="40542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kern="10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Abundantes </a:t>
            </a:r>
            <a:r>
              <a:rPr lang="es-ES" sz="2000" kern="1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inclusiones </a:t>
            </a:r>
            <a:r>
              <a:rPr lang="es-ES" sz="2000" kern="10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citoplasmáticas podocitarias</a:t>
            </a:r>
            <a:endParaRPr lang="es-ES" sz="2000" kern="100" dirty="0">
              <a:effectLst/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6591E752-7CD3-451E-8F1F-62CA37348360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7384869" y="3357312"/>
            <a:ext cx="1345021" cy="2875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ABDCB0A3-4220-4E31-B971-EC9E12117183}"/>
              </a:ext>
            </a:extLst>
          </p:cNvPr>
          <p:cNvSpPr txBox="1"/>
          <p:nvPr/>
        </p:nvSpPr>
        <p:spPr>
          <a:xfrm>
            <a:off x="714102" y="6172591"/>
            <a:ext cx="341376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sz="1800" kern="10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Azul de toluidina, cortes semifinos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4389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 descr="Imagen que contiene viendo, cubierto, puesto, grande&#10;&#10;Descripción generada automáticamente">
            <a:extLst>
              <a:ext uri="{FF2B5EF4-FFF2-40B4-BE49-F238E27FC236}">
                <a16:creationId xmlns:a16="http://schemas.microsoft.com/office/drawing/2014/main" id="{6F06BEFF-DD7A-45DA-AC0F-C2C5294D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019" y="336912"/>
            <a:ext cx="7697784" cy="618417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D1E2998-BABA-466B-B21B-46D23228C17C}"/>
              </a:ext>
            </a:extLst>
          </p:cNvPr>
          <p:cNvSpPr txBox="1"/>
          <p:nvPr/>
        </p:nvSpPr>
        <p:spPr>
          <a:xfrm>
            <a:off x="10485127" y="1064792"/>
            <a:ext cx="16894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Fibrosis de la cápsula </a:t>
            </a:r>
            <a:r>
              <a:rPr lang="es-ES_tradnl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Bowman</a:t>
            </a:r>
          </a:p>
          <a:p>
            <a:r>
              <a:rPr lang="es-ES_tradnl">
                <a:latin typeface="Times New Roman" panose="02020603050405020304" pitchFamily="18" charset="0"/>
                <a:cs typeface="Times New Roman" panose="02020603050405020304" pitchFamily="18" charset="0"/>
              </a:rPr>
              <a:t>Atrofia tubular alrededor del glomérulo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FC6833C1-53E7-4444-B64B-E158BE9DFF81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8508274" y="1941955"/>
            <a:ext cx="1976853" cy="4790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D8B31C62-8869-4FF0-BEFD-4512BF6A35FC}"/>
              </a:ext>
            </a:extLst>
          </p:cNvPr>
          <p:cNvSpPr txBox="1"/>
          <p:nvPr/>
        </p:nvSpPr>
        <p:spPr>
          <a:xfrm>
            <a:off x="421429" y="2311286"/>
            <a:ext cx="16894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Podocitos  aumentados y vacuolados</a:t>
            </a:r>
            <a:endParaRPr lang="es-E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5D9D199D-78BE-4BFA-BC87-031A8AAAB9B9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110893" y="2819118"/>
            <a:ext cx="2138890" cy="40305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96055F3-98D5-4E13-836D-C8F978F81356}"/>
              </a:ext>
            </a:extLst>
          </p:cNvPr>
          <p:cNvSpPr txBox="1"/>
          <p:nvPr/>
        </p:nvSpPr>
        <p:spPr>
          <a:xfrm>
            <a:off x="2647405" y="6076085"/>
            <a:ext cx="232518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_tradnl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Tricrómico de Masson 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3890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DA46D8BC-C1A0-4811-AC55-1571416E3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801" y="868242"/>
            <a:ext cx="7701667" cy="588142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40A6B12-15D8-4A89-9786-FF1967BA445D}"/>
              </a:ext>
            </a:extLst>
          </p:cNvPr>
          <p:cNvSpPr txBox="1"/>
          <p:nvPr/>
        </p:nvSpPr>
        <p:spPr>
          <a:xfrm>
            <a:off x="181970" y="134456"/>
            <a:ext cx="116181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_tradnl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Penacho </a:t>
            </a:r>
            <a:r>
              <a:rPr lang="es-ES_tradn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retraído hacia el polo vascular. En el espacio urinario hay material granular y un podocito vacuolado libre. Los podocitos del penacho muestran la misma </a:t>
            </a:r>
            <a:r>
              <a:rPr lang="es-ES_tradnl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multivacuolización</a:t>
            </a:r>
            <a:r>
              <a:rPr lang="es-ES_tradn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observada en los demás glomérulos</a:t>
            </a:r>
            <a:r>
              <a:rPr lang="es-ES_tradnl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AA359C-BA3F-4A44-9459-ADAAFAAD11BD}"/>
              </a:ext>
            </a:extLst>
          </p:cNvPr>
          <p:cNvSpPr txBox="1"/>
          <p:nvPr/>
        </p:nvSpPr>
        <p:spPr>
          <a:xfrm>
            <a:off x="181969" y="2315021"/>
            <a:ext cx="191246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Penacho glomerular  retraído hacia el polo vascular</a:t>
            </a:r>
            <a:endParaRPr lang="es-E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E4B68BB8-EC4E-41D3-9AB5-046EC37B290B}"/>
              </a:ext>
            </a:extLst>
          </p:cNvPr>
          <p:cNvCxnSpPr>
            <a:cxnSpLocks/>
          </p:cNvCxnSpPr>
          <p:nvPr/>
        </p:nvCxnSpPr>
        <p:spPr>
          <a:xfrm>
            <a:off x="1820091" y="3352800"/>
            <a:ext cx="2820148" cy="16149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4E8526AC-9F2A-47B9-A4CB-F5F647C5ECB5}"/>
              </a:ext>
            </a:extLst>
          </p:cNvPr>
          <p:cNvSpPr txBox="1"/>
          <p:nvPr/>
        </p:nvSpPr>
        <p:spPr>
          <a:xfrm>
            <a:off x="10702834" y="1473053"/>
            <a:ext cx="14891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s-ES_trad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docito vacuolado libre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36F5FCC6-943C-4DFF-98BF-9E7334E31B18}"/>
              </a:ext>
            </a:extLst>
          </p:cNvPr>
          <p:cNvCxnSpPr>
            <a:cxnSpLocks/>
          </p:cNvCxnSpPr>
          <p:nvPr/>
        </p:nvCxnSpPr>
        <p:spPr>
          <a:xfrm flipH="1">
            <a:off x="7139457" y="1815152"/>
            <a:ext cx="3563377" cy="2472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B837F2E9-EE4A-4CE6-A581-1A63BE9A1234}"/>
              </a:ext>
            </a:extLst>
          </p:cNvPr>
          <p:cNvSpPr txBox="1"/>
          <p:nvPr/>
        </p:nvSpPr>
        <p:spPr>
          <a:xfrm>
            <a:off x="2682240" y="6336518"/>
            <a:ext cx="230777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_tradnl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Tricrómico de Masson. 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9177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bujo de la tierra desde el espacio&#10;&#10;Descripción generada automáticamente con confianza media">
            <a:extLst>
              <a:ext uri="{FF2B5EF4-FFF2-40B4-BE49-F238E27FC236}">
                <a16:creationId xmlns:a16="http://schemas.microsoft.com/office/drawing/2014/main" id="{DECBC02C-BCA2-45D9-B0CE-1A3126DE6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9" y="1049265"/>
            <a:ext cx="7201497" cy="558666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33A5F9F-082D-4B3F-9D50-7D355A1E75B8}"/>
              </a:ext>
            </a:extLst>
          </p:cNvPr>
          <p:cNvSpPr txBox="1"/>
          <p:nvPr/>
        </p:nvSpPr>
        <p:spPr>
          <a:xfrm>
            <a:off x="1097279" y="126047"/>
            <a:ext cx="102586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_tradnl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ES_tradn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tejido procesado con osmio se conserva el material que se deposita en los lisosomas, permitiendo mejor su identificación (las células que tiñen de color café en esta microfotografía</a:t>
            </a:r>
            <a:r>
              <a:rPr lang="es-ES_tradnl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s-E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4A652026-48C8-4B64-851A-594683139467}"/>
              </a:ext>
            </a:extLst>
          </p:cNvPr>
          <p:cNvCxnSpPr>
            <a:cxnSpLocks/>
          </p:cNvCxnSpPr>
          <p:nvPr/>
        </p:nvCxnSpPr>
        <p:spPr>
          <a:xfrm>
            <a:off x="6226627" y="870857"/>
            <a:ext cx="391887" cy="358793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B455172B-480D-4992-950D-51A233C769E6}"/>
              </a:ext>
            </a:extLst>
          </p:cNvPr>
          <p:cNvSpPr txBox="1"/>
          <p:nvPr/>
        </p:nvSpPr>
        <p:spPr>
          <a:xfrm>
            <a:off x="2464526" y="5989711"/>
            <a:ext cx="205522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_tradnl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Tinción con Osmio. 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98814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662</Words>
  <Application>Microsoft Office PowerPoint</Application>
  <PresentationFormat>Panorámica</PresentationFormat>
  <Paragraphs>51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Liberation Serif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 lorenzo sellares</dc:creator>
  <cp:lastModifiedBy>victor lorenzo sellares</cp:lastModifiedBy>
  <cp:revision>15</cp:revision>
  <dcterms:created xsi:type="dcterms:W3CDTF">2021-12-04T10:45:29Z</dcterms:created>
  <dcterms:modified xsi:type="dcterms:W3CDTF">2022-02-20T15:21:43Z</dcterms:modified>
</cp:coreProperties>
</file>