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79" r:id="rId4"/>
    <p:sldId id="281" r:id="rId5"/>
    <p:sldId id="288" r:id="rId6"/>
    <p:sldId id="313" r:id="rId7"/>
    <p:sldId id="291" r:id="rId8"/>
    <p:sldId id="268" r:id="rId9"/>
    <p:sldId id="314" r:id="rId10"/>
    <p:sldId id="295" r:id="rId11"/>
    <p:sldId id="296" r:id="rId12"/>
    <p:sldId id="297" r:id="rId13"/>
    <p:sldId id="298" r:id="rId14"/>
    <p:sldId id="285" r:id="rId15"/>
    <p:sldId id="301" r:id="rId16"/>
    <p:sldId id="299" r:id="rId17"/>
    <p:sldId id="300" r:id="rId18"/>
    <p:sldId id="302" r:id="rId19"/>
    <p:sldId id="303" r:id="rId20"/>
    <p:sldId id="283" r:id="rId21"/>
    <p:sldId id="307" r:id="rId22"/>
    <p:sldId id="308" r:id="rId23"/>
    <p:sldId id="311" r:id="rId24"/>
    <p:sldId id="309" r:id="rId25"/>
    <p:sldId id="310" r:id="rId26"/>
    <p:sldId id="286" r:id="rId27"/>
    <p:sldId id="284" r:id="rId28"/>
    <p:sldId id="287" r:id="rId2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F5064-ED7E-42B6-828D-2C80EAB9AAB6}" v="9" dt="2022-10-04T07:31:55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lorenzo sellares" userId="cca9b460c6724927" providerId="LiveId" clId="{A680E0A2-247D-4367-ABC6-DF95F66338A4}"/>
    <pc:docChg chg="undo custSel delSld modSld sldOrd">
      <pc:chgData name="victor lorenzo sellares" userId="cca9b460c6724927" providerId="LiveId" clId="{A680E0A2-247D-4367-ABC6-DF95F66338A4}" dt="2022-08-06T10:39:36.267" v="264" actId="2696"/>
      <pc:docMkLst>
        <pc:docMk/>
      </pc:docMkLst>
      <pc:sldChg chg="modSp mod">
        <pc:chgData name="victor lorenzo sellares" userId="cca9b460c6724927" providerId="LiveId" clId="{A680E0A2-247D-4367-ABC6-DF95F66338A4}" dt="2022-08-06T10:09:43.003" v="5" actId="1076"/>
        <pc:sldMkLst>
          <pc:docMk/>
          <pc:sldMk cId="0" sldId="256"/>
        </pc:sldMkLst>
        <pc:spChg chg="mod">
          <ac:chgData name="victor lorenzo sellares" userId="cca9b460c6724927" providerId="LiveId" clId="{A680E0A2-247D-4367-ABC6-DF95F66338A4}" dt="2022-08-06T10:09:43.003" v="5" actId="1076"/>
          <ac:spMkLst>
            <pc:docMk/>
            <pc:sldMk cId="0" sldId="256"/>
            <ac:spMk id="7" creationId="{3DA90F74-2629-0AF0-8D12-3CDFC17A795D}"/>
          </ac:spMkLst>
        </pc:spChg>
      </pc:sldChg>
      <pc:sldChg chg="modSp del mod">
        <pc:chgData name="victor lorenzo sellares" userId="cca9b460c6724927" providerId="LiveId" clId="{A680E0A2-247D-4367-ABC6-DF95F66338A4}" dt="2022-08-06T10:26:57.814" v="205" actId="47"/>
        <pc:sldMkLst>
          <pc:docMk/>
          <pc:sldMk cId="0" sldId="270"/>
        </pc:sldMkLst>
        <pc:spChg chg="mod">
          <ac:chgData name="victor lorenzo sellares" userId="cca9b460c6724927" providerId="LiveId" clId="{A680E0A2-247D-4367-ABC6-DF95F66338A4}" dt="2022-08-06T10:17:39.457" v="117" actId="207"/>
          <ac:spMkLst>
            <pc:docMk/>
            <pc:sldMk cId="0" sldId="270"/>
            <ac:spMk id="11270" creationId="{79675B8A-1D13-0FF8-F933-6C107E4EC482}"/>
          </ac:spMkLst>
        </pc:spChg>
      </pc:sldChg>
      <pc:sldChg chg="delSp modSp mod">
        <pc:chgData name="victor lorenzo sellares" userId="cca9b460c6724927" providerId="LiveId" clId="{A680E0A2-247D-4367-ABC6-DF95F66338A4}" dt="2022-08-06T10:27:11.306" v="206" actId="207"/>
        <pc:sldMkLst>
          <pc:docMk/>
          <pc:sldMk cId="0" sldId="271"/>
        </pc:sldMkLst>
        <pc:spChg chg="del mod">
          <ac:chgData name="victor lorenzo sellares" userId="cca9b460c6724927" providerId="LiveId" clId="{A680E0A2-247D-4367-ABC6-DF95F66338A4}" dt="2022-08-06T10:20:35.007" v="152" actId="478"/>
          <ac:spMkLst>
            <pc:docMk/>
            <pc:sldMk cId="0" sldId="271"/>
            <ac:spMk id="2" creationId="{5BF19A8C-3E84-4535-9A25-0FFF0FF51E6A}"/>
          </ac:spMkLst>
        </pc:spChg>
        <pc:spChg chg="mod">
          <ac:chgData name="victor lorenzo sellares" userId="cca9b460c6724927" providerId="LiveId" clId="{A680E0A2-247D-4367-ABC6-DF95F66338A4}" dt="2022-08-06T10:27:11.306" v="206" actId="207"/>
          <ac:spMkLst>
            <pc:docMk/>
            <pc:sldMk cId="0" sldId="271"/>
            <ac:spMk id="24" creationId="{AAC4054E-C29E-E9F0-D6E7-9DFC96CA2F83}"/>
          </ac:spMkLst>
        </pc:spChg>
      </pc:sldChg>
      <pc:sldChg chg="modSp del mod">
        <pc:chgData name="victor lorenzo sellares" userId="cca9b460c6724927" providerId="LiveId" clId="{A680E0A2-247D-4367-ABC6-DF95F66338A4}" dt="2022-08-06T10:38:56.862" v="263" actId="2696"/>
        <pc:sldMkLst>
          <pc:docMk/>
          <pc:sldMk cId="0" sldId="274"/>
        </pc:sldMkLst>
        <pc:spChg chg="mod">
          <ac:chgData name="victor lorenzo sellares" userId="cca9b460c6724927" providerId="LiveId" clId="{A680E0A2-247D-4367-ABC6-DF95F66338A4}" dt="2022-08-06T10:24:51.073" v="202" actId="207"/>
          <ac:spMkLst>
            <pc:docMk/>
            <pc:sldMk cId="0" sldId="274"/>
            <ac:spMk id="16388" creationId="{E88CA9E3-FD17-94B3-54E6-2319FBB838D9}"/>
          </ac:spMkLst>
        </pc:spChg>
      </pc:sldChg>
      <pc:sldChg chg="modSp mod">
        <pc:chgData name="victor lorenzo sellares" userId="cca9b460c6724927" providerId="LiveId" clId="{A680E0A2-247D-4367-ABC6-DF95F66338A4}" dt="2022-08-06T10:10:22.708" v="6" actId="20577"/>
        <pc:sldMkLst>
          <pc:docMk/>
          <pc:sldMk cId="4134229699" sldId="288"/>
        </pc:sldMkLst>
        <pc:spChg chg="mod">
          <ac:chgData name="victor lorenzo sellares" userId="cca9b460c6724927" providerId="LiveId" clId="{A680E0A2-247D-4367-ABC6-DF95F66338A4}" dt="2022-08-06T10:10:22.708" v="6" actId="20577"/>
          <ac:spMkLst>
            <pc:docMk/>
            <pc:sldMk cId="4134229699" sldId="288"/>
            <ac:spMk id="5" creationId="{B61B1A7A-42BD-9A33-6A6F-EF773B5B1FFF}"/>
          </ac:spMkLst>
        </pc:spChg>
      </pc:sldChg>
      <pc:sldChg chg="addSp delSp modSp mod">
        <pc:chgData name="victor lorenzo sellares" userId="cca9b460c6724927" providerId="LiveId" clId="{A680E0A2-247D-4367-ABC6-DF95F66338A4}" dt="2022-08-06T10:14:33.839" v="85" actId="1582"/>
        <pc:sldMkLst>
          <pc:docMk/>
          <pc:sldMk cId="3394349366" sldId="289"/>
        </pc:sldMkLst>
        <pc:spChg chg="del">
          <ac:chgData name="victor lorenzo sellares" userId="cca9b460c6724927" providerId="LiveId" clId="{A680E0A2-247D-4367-ABC6-DF95F66338A4}" dt="2022-08-06T10:10:48.691" v="7" actId="478"/>
          <ac:spMkLst>
            <pc:docMk/>
            <pc:sldMk cId="3394349366" sldId="289"/>
            <ac:spMk id="4" creationId="{7D21476B-E97F-843B-3729-3A46CD55D8A6}"/>
          </ac:spMkLst>
        </pc:spChg>
        <pc:spChg chg="mod">
          <ac:chgData name="victor lorenzo sellares" userId="cca9b460c6724927" providerId="LiveId" clId="{A680E0A2-247D-4367-ABC6-DF95F66338A4}" dt="2022-08-06T10:13:47.310" v="77" actId="15"/>
          <ac:spMkLst>
            <pc:docMk/>
            <pc:sldMk cId="3394349366" sldId="289"/>
            <ac:spMk id="5" creationId="{1B949458-CA64-E4C3-6967-C49985B66784}"/>
          </ac:spMkLst>
        </pc:spChg>
        <pc:spChg chg="add mod">
          <ac:chgData name="victor lorenzo sellares" userId="cca9b460c6724927" providerId="LiveId" clId="{A680E0A2-247D-4367-ABC6-DF95F66338A4}" dt="2022-08-06T10:12:50.496" v="21" actId="1076"/>
          <ac:spMkLst>
            <pc:docMk/>
            <pc:sldMk cId="3394349366" sldId="289"/>
            <ac:spMk id="7" creationId="{2059BF86-C6EF-CD48-D967-FC967B53DA3F}"/>
          </ac:spMkLst>
        </pc:spChg>
        <pc:picChg chg="mod">
          <ac:chgData name="victor lorenzo sellares" userId="cca9b460c6724927" providerId="LiveId" clId="{A680E0A2-247D-4367-ABC6-DF95F66338A4}" dt="2022-08-06T10:12:06.055" v="9" actId="14100"/>
          <ac:picMkLst>
            <pc:docMk/>
            <pc:sldMk cId="3394349366" sldId="289"/>
            <ac:picMk id="2" creationId="{C7CC02C6-49AF-F976-1E5C-9D55E830E212}"/>
          </ac:picMkLst>
        </pc:picChg>
        <pc:picChg chg="add mod">
          <ac:chgData name="victor lorenzo sellares" userId="cca9b460c6724927" providerId="LiveId" clId="{A680E0A2-247D-4367-ABC6-DF95F66338A4}" dt="2022-08-06T10:12:26.036" v="16" actId="1076"/>
          <ac:picMkLst>
            <pc:docMk/>
            <pc:sldMk cId="3394349366" sldId="289"/>
            <ac:picMk id="6" creationId="{6C312ED2-5809-1BF7-5434-A849C7F7A699}"/>
          </ac:picMkLst>
        </pc:picChg>
        <pc:cxnChg chg="add mod">
          <ac:chgData name="victor lorenzo sellares" userId="cca9b460c6724927" providerId="LiveId" clId="{A680E0A2-247D-4367-ABC6-DF95F66338A4}" dt="2022-08-06T10:13:04.031" v="24" actId="1582"/>
          <ac:cxnSpMkLst>
            <pc:docMk/>
            <pc:sldMk cId="3394349366" sldId="289"/>
            <ac:cxnSpMk id="9" creationId="{237A2D47-4690-BF46-5A68-9F3784511BFC}"/>
          </ac:cxnSpMkLst>
        </pc:cxnChg>
        <pc:cxnChg chg="add mod">
          <ac:chgData name="victor lorenzo sellares" userId="cca9b460c6724927" providerId="LiveId" clId="{A680E0A2-247D-4367-ABC6-DF95F66338A4}" dt="2022-08-06T10:14:33.839" v="85" actId="1582"/>
          <ac:cxnSpMkLst>
            <pc:docMk/>
            <pc:sldMk cId="3394349366" sldId="289"/>
            <ac:cxnSpMk id="10" creationId="{95C5D0CC-F320-33E9-31A1-09F7565594D1}"/>
          </ac:cxnSpMkLst>
        </pc:cxnChg>
        <pc:cxnChg chg="add mod">
          <ac:chgData name="victor lorenzo sellares" userId="cca9b460c6724927" providerId="LiveId" clId="{A680E0A2-247D-4367-ABC6-DF95F66338A4}" dt="2022-08-06T10:14:33.839" v="85" actId="1582"/>
          <ac:cxnSpMkLst>
            <pc:docMk/>
            <pc:sldMk cId="3394349366" sldId="289"/>
            <ac:cxnSpMk id="12" creationId="{38469E82-8982-4503-6747-2EE4A6B7C54D}"/>
          </ac:cxnSpMkLst>
        </pc:cxnChg>
      </pc:sldChg>
      <pc:sldChg chg="del">
        <pc:chgData name="victor lorenzo sellares" userId="cca9b460c6724927" providerId="LiveId" clId="{A680E0A2-247D-4367-ABC6-DF95F66338A4}" dt="2022-08-06T10:14:57.961" v="86" actId="2696"/>
        <pc:sldMkLst>
          <pc:docMk/>
          <pc:sldMk cId="179923583" sldId="290"/>
        </pc:sldMkLst>
      </pc:sldChg>
      <pc:sldChg chg="modSp del mod">
        <pc:chgData name="victor lorenzo sellares" userId="cca9b460c6724927" providerId="LiveId" clId="{A680E0A2-247D-4367-ABC6-DF95F66338A4}" dt="2022-08-06T10:26:50.632" v="203" actId="47"/>
        <pc:sldMkLst>
          <pc:docMk/>
          <pc:sldMk cId="0" sldId="293"/>
        </pc:sldMkLst>
        <pc:spChg chg="mod">
          <ac:chgData name="victor lorenzo sellares" userId="cca9b460c6724927" providerId="LiveId" clId="{A680E0A2-247D-4367-ABC6-DF95F66338A4}" dt="2022-08-06T10:15:33.348" v="87" actId="207"/>
          <ac:spMkLst>
            <pc:docMk/>
            <pc:sldMk cId="0" sldId="293"/>
            <ac:spMk id="8206" creationId="{67580DA7-6C8B-D98B-56ED-391249A2DC01}"/>
          </ac:spMkLst>
        </pc:spChg>
      </pc:sldChg>
      <pc:sldChg chg="modSp del mod">
        <pc:chgData name="victor lorenzo sellares" userId="cca9b460c6724927" providerId="LiveId" clId="{A680E0A2-247D-4367-ABC6-DF95F66338A4}" dt="2022-08-06T10:26:53.940" v="204" actId="47"/>
        <pc:sldMkLst>
          <pc:docMk/>
          <pc:sldMk cId="0" sldId="294"/>
        </pc:sldMkLst>
        <pc:spChg chg="mod">
          <ac:chgData name="victor lorenzo sellares" userId="cca9b460c6724927" providerId="LiveId" clId="{A680E0A2-247D-4367-ABC6-DF95F66338A4}" dt="2022-08-06T10:15:39.436" v="88" actId="207"/>
          <ac:spMkLst>
            <pc:docMk/>
            <pc:sldMk cId="0" sldId="294"/>
            <ac:spMk id="9219" creationId="{53B0C374-401B-3BF7-3A73-CB0EE0FD1BE7}"/>
          </ac:spMkLst>
        </pc:spChg>
      </pc:sldChg>
      <pc:sldChg chg="delSp modSp mod">
        <pc:chgData name="victor lorenzo sellares" userId="cca9b460c6724927" providerId="LiveId" clId="{A680E0A2-247D-4367-ABC6-DF95F66338A4}" dt="2022-08-06T10:16:42.779" v="92" actId="21"/>
        <pc:sldMkLst>
          <pc:docMk/>
          <pc:sldMk cId="655469645" sldId="295"/>
        </pc:sldMkLst>
        <pc:spChg chg="del mod">
          <ac:chgData name="victor lorenzo sellares" userId="cca9b460c6724927" providerId="LiveId" clId="{A680E0A2-247D-4367-ABC6-DF95F66338A4}" dt="2022-08-06T10:16:42.779" v="92" actId="21"/>
          <ac:spMkLst>
            <pc:docMk/>
            <pc:sldMk cId="655469645" sldId="295"/>
            <ac:spMk id="4" creationId="{2E4762F5-5E22-6244-023C-0862F0F0C0A9}"/>
          </ac:spMkLst>
        </pc:spChg>
      </pc:sldChg>
      <pc:sldChg chg="addSp modSp mod">
        <pc:chgData name="victor lorenzo sellares" userId="cca9b460c6724927" providerId="LiveId" clId="{A680E0A2-247D-4367-ABC6-DF95F66338A4}" dt="2022-08-06T10:17:08.362" v="116" actId="20577"/>
        <pc:sldMkLst>
          <pc:docMk/>
          <pc:sldMk cId="1253275047" sldId="296"/>
        </pc:sldMkLst>
        <pc:spChg chg="add mod">
          <ac:chgData name="victor lorenzo sellares" userId="cca9b460c6724927" providerId="LiveId" clId="{A680E0A2-247D-4367-ABC6-DF95F66338A4}" dt="2022-08-06T10:17:08.362" v="116" actId="20577"/>
          <ac:spMkLst>
            <pc:docMk/>
            <pc:sldMk cId="1253275047" sldId="296"/>
            <ac:spMk id="16" creationId="{306FB26D-E46B-8FA9-08B5-6092F7B82A3B}"/>
          </ac:spMkLst>
        </pc:spChg>
        <pc:spChg chg="add mod">
          <ac:chgData name="victor lorenzo sellares" userId="cca9b460c6724927" providerId="LiveId" clId="{A680E0A2-247D-4367-ABC6-DF95F66338A4}" dt="2022-08-06T10:17:00.617" v="107" actId="1038"/>
          <ac:spMkLst>
            <pc:docMk/>
            <pc:sldMk cId="1253275047" sldId="296"/>
            <ac:spMk id="17" creationId="{3E83D873-680F-0E4F-95F8-DADE607F1D01}"/>
          </ac:spMkLst>
        </pc:spChg>
      </pc:sldChg>
      <pc:sldChg chg="addSp modSp mod">
        <pc:chgData name="victor lorenzo sellares" userId="cca9b460c6724927" providerId="LiveId" clId="{A680E0A2-247D-4367-ABC6-DF95F66338A4}" dt="2022-08-06T10:19:37.930" v="149" actId="207"/>
        <pc:sldMkLst>
          <pc:docMk/>
          <pc:sldMk cId="2244387960" sldId="298"/>
        </pc:sldMkLst>
        <pc:spChg chg="add mod">
          <ac:chgData name="victor lorenzo sellares" userId="cca9b460c6724927" providerId="LiveId" clId="{A680E0A2-247D-4367-ABC6-DF95F66338A4}" dt="2022-08-06T10:19:37.930" v="149" actId="207"/>
          <ac:spMkLst>
            <pc:docMk/>
            <pc:sldMk cId="2244387960" sldId="298"/>
            <ac:spMk id="9" creationId="{6C4AF0B8-F5ED-FC59-C92B-7B5A2E730869}"/>
          </ac:spMkLst>
        </pc:spChg>
      </pc:sldChg>
      <pc:sldChg chg="addSp modSp mod">
        <pc:chgData name="victor lorenzo sellares" userId="cca9b460c6724927" providerId="LiveId" clId="{A680E0A2-247D-4367-ABC6-DF95F66338A4}" dt="2022-08-06T10:29:46.318" v="234" actId="1076"/>
        <pc:sldMkLst>
          <pc:docMk/>
          <pc:sldMk cId="4178893501" sldId="299"/>
        </pc:sldMkLst>
        <pc:spChg chg="add mod">
          <ac:chgData name="victor lorenzo sellares" userId="cca9b460c6724927" providerId="LiveId" clId="{A680E0A2-247D-4367-ABC6-DF95F66338A4}" dt="2022-08-06T10:29:36.694" v="231" actId="1076"/>
          <ac:spMkLst>
            <pc:docMk/>
            <pc:sldMk cId="4178893501" sldId="299"/>
            <ac:spMk id="12" creationId="{457134B2-BFB8-8565-618C-FB7077DD53E0}"/>
          </ac:spMkLst>
        </pc:spChg>
        <pc:spChg chg="add mod">
          <ac:chgData name="victor lorenzo sellares" userId="cca9b460c6724927" providerId="LiveId" clId="{A680E0A2-247D-4367-ABC6-DF95F66338A4}" dt="2022-08-06T10:29:46.318" v="234" actId="1076"/>
          <ac:spMkLst>
            <pc:docMk/>
            <pc:sldMk cId="4178893501" sldId="299"/>
            <ac:spMk id="13" creationId="{C1E9D313-484F-1F31-A011-D07B91A4E855}"/>
          </ac:spMkLst>
        </pc:spChg>
        <pc:cxnChg chg="add mod">
          <ac:chgData name="victor lorenzo sellares" userId="cca9b460c6724927" providerId="LiveId" clId="{A680E0A2-247D-4367-ABC6-DF95F66338A4}" dt="2022-08-06T10:29:44.192" v="233" actId="1076"/>
          <ac:cxnSpMkLst>
            <pc:docMk/>
            <pc:sldMk cId="4178893501" sldId="299"/>
            <ac:cxnSpMk id="16" creationId="{59B7B86C-C538-301C-7590-51C69367B9BA}"/>
          </ac:cxnSpMkLst>
        </pc:cxnChg>
      </pc:sldChg>
      <pc:sldChg chg="addSp delSp modSp mod">
        <pc:chgData name="victor lorenzo sellares" userId="cca9b460c6724927" providerId="LiveId" clId="{A680E0A2-247D-4367-ABC6-DF95F66338A4}" dt="2022-08-06T10:33:39.355" v="259" actId="14100"/>
        <pc:sldMkLst>
          <pc:docMk/>
          <pc:sldMk cId="3639300804" sldId="300"/>
        </pc:sldMkLst>
        <pc:spChg chg="mod">
          <ac:chgData name="victor lorenzo sellares" userId="cca9b460c6724927" providerId="LiveId" clId="{A680E0A2-247D-4367-ABC6-DF95F66338A4}" dt="2022-08-06T10:33:39.355" v="259" actId="14100"/>
          <ac:spMkLst>
            <pc:docMk/>
            <pc:sldMk cId="3639300804" sldId="300"/>
            <ac:spMk id="3" creationId="{CBB2A405-AEB4-9C26-C553-635557D2C3ED}"/>
          </ac:spMkLst>
        </pc:spChg>
        <pc:spChg chg="add del mod">
          <ac:chgData name="victor lorenzo sellares" userId="cca9b460c6724927" providerId="LiveId" clId="{A680E0A2-247D-4367-ABC6-DF95F66338A4}" dt="2022-08-06T10:29:51.338" v="235" actId="478"/>
          <ac:spMkLst>
            <pc:docMk/>
            <pc:sldMk cId="3639300804" sldId="300"/>
            <ac:spMk id="4" creationId="{C5AC90A7-5A61-9B13-20FF-FD5D486C7CEB}"/>
          </ac:spMkLst>
        </pc:spChg>
        <pc:spChg chg="add mod">
          <ac:chgData name="victor lorenzo sellares" userId="cca9b460c6724927" providerId="LiveId" clId="{A680E0A2-247D-4367-ABC6-DF95F66338A4}" dt="2022-08-06T10:29:51.926" v="236"/>
          <ac:spMkLst>
            <pc:docMk/>
            <pc:sldMk cId="3639300804" sldId="300"/>
            <ac:spMk id="5" creationId="{496ECC96-93FE-AB96-D6A7-EBF02428427C}"/>
          </ac:spMkLst>
        </pc:spChg>
        <pc:cxnChg chg="add mod">
          <ac:chgData name="victor lorenzo sellares" userId="cca9b460c6724927" providerId="LiveId" clId="{A680E0A2-247D-4367-ABC6-DF95F66338A4}" dt="2022-08-06T10:29:51.926" v="236"/>
          <ac:cxnSpMkLst>
            <pc:docMk/>
            <pc:sldMk cId="3639300804" sldId="300"/>
            <ac:cxnSpMk id="6" creationId="{7FD868D8-B73C-77D8-044B-930DD6C95DF8}"/>
          </ac:cxnSpMkLst>
        </pc:cxnChg>
      </pc:sldChg>
      <pc:sldChg chg="addSp modSp mod">
        <pc:chgData name="victor lorenzo sellares" userId="cca9b460c6724927" providerId="LiveId" clId="{A680E0A2-247D-4367-ABC6-DF95F66338A4}" dt="2022-08-06T10:29:30.470" v="230" actId="14100"/>
        <pc:sldMkLst>
          <pc:docMk/>
          <pc:sldMk cId="2637240716" sldId="301"/>
        </pc:sldMkLst>
        <pc:spChg chg="mod">
          <ac:chgData name="victor lorenzo sellares" userId="cca9b460c6724927" providerId="LiveId" clId="{A680E0A2-247D-4367-ABC6-DF95F66338A4}" dt="2022-08-06T10:29:16.926" v="224" actId="1076"/>
          <ac:spMkLst>
            <pc:docMk/>
            <pc:sldMk cId="2637240716" sldId="301"/>
            <ac:spMk id="3" creationId="{B667EEF4-DA47-C11A-7D9F-C672321AD956}"/>
          </ac:spMkLst>
        </pc:spChg>
        <pc:spChg chg="mod">
          <ac:chgData name="victor lorenzo sellares" userId="cca9b460c6724927" providerId="LiveId" clId="{A680E0A2-247D-4367-ABC6-DF95F66338A4}" dt="2022-08-06T10:29:16.926" v="224" actId="1076"/>
          <ac:spMkLst>
            <pc:docMk/>
            <pc:sldMk cId="2637240716" sldId="301"/>
            <ac:spMk id="4" creationId="{99817D75-C684-F077-968E-85C925C313F2}"/>
          </ac:spMkLst>
        </pc:spChg>
        <pc:spChg chg="mod">
          <ac:chgData name="victor lorenzo sellares" userId="cca9b460c6724927" providerId="LiveId" clId="{A680E0A2-247D-4367-ABC6-DF95F66338A4}" dt="2022-08-06T10:29:16.926" v="224" actId="1076"/>
          <ac:spMkLst>
            <pc:docMk/>
            <pc:sldMk cId="2637240716" sldId="301"/>
            <ac:spMk id="5" creationId="{7090A833-16B2-F8A2-347C-BF85BF97F8DF}"/>
          </ac:spMkLst>
        </pc:spChg>
        <pc:spChg chg="add mod">
          <ac:chgData name="victor lorenzo sellares" userId="cca9b460c6724927" providerId="LiveId" clId="{A680E0A2-247D-4367-ABC6-DF95F66338A4}" dt="2022-08-06T10:29:30.470" v="230" actId="14100"/>
          <ac:spMkLst>
            <pc:docMk/>
            <pc:sldMk cId="2637240716" sldId="301"/>
            <ac:spMk id="7" creationId="{09B2DAA6-9726-9FDF-D564-3587C9DB1C21}"/>
          </ac:spMkLst>
        </pc:spChg>
        <pc:spChg chg="add mod ord">
          <ac:chgData name="victor lorenzo sellares" userId="cca9b460c6724927" providerId="LiveId" clId="{A680E0A2-247D-4367-ABC6-DF95F66338A4}" dt="2022-08-06T10:29:21.389" v="225" actId="1076"/>
          <ac:spMkLst>
            <pc:docMk/>
            <pc:sldMk cId="2637240716" sldId="301"/>
            <ac:spMk id="9" creationId="{CABF3223-6474-7BC2-B62E-D8C563EB31B4}"/>
          </ac:spMkLst>
        </pc:spChg>
        <pc:picChg chg="mod">
          <ac:chgData name="victor lorenzo sellares" userId="cca9b460c6724927" providerId="LiveId" clId="{A680E0A2-247D-4367-ABC6-DF95F66338A4}" dt="2022-08-06T10:29:16.926" v="224" actId="1076"/>
          <ac:picMkLst>
            <pc:docMk/>
            <pc:sldMk cId="2637240716" sldId="301"/>
            <ac:picMk id="2" creationId="{0926A7F5-DC50-A899-5602-8E730068BA3E}"/>
          </ac:picMkLst>
        </pc:picChg>
        <pc:cxnChg chg="mod">
          <ac:chgData name="victor lorenzo sellares" userId="cca9b460c6724927" providerId="LiveId" clId="{A680E0A2-247D-4367-ABC6-DF95F66338A4}" dt="2022-08-06T10:29:16.926" v="224" actId="1076"/>
          <ac:cxnSpMkLst>
            <pc:docMk/>
            <pc:sldMk cId="2637240716" sldId="301"/>
            <ac:cxnSpMk id="6" creationId="{1B8FD724-E2E8-F7E6-CF32-82F98DAB85D5}"/>
          </ac:cxnSpMkLst>
        </pc:cxnChg>
        <pc:cxnChg chg="mod">
          <ac:chgData name="victor lorenzo sellares" userId="cca9b460c6724927" providerId="LiveId" clId="{A680E0A2-247D-4367-ABC6-DF95F66338A4}" dt="2022-08-06T10:29:16.926" v="224" actId="1076"/>
          <ac:cxnSpMkLst>
            <pc:docMk/>
            <pc:sldMk cId="2637240716" sldId="301"/>
            <ac:cxnSpMk id="8" creationId="{A83FAD22-A044-11AD-3D64-BC4D56D3E4FA}"/>
          </ac:cxnSpMkLst>
        </pc:cxnChg>
        <pc:cxnChg chg="add mod">
          <ac:chgData name="victor lorenzo sellares" userId="cca9b460c6724927" providerId="LiveId" clId="{A680E0A2-247D-4367-ABC6-DF95F66338A4}" dt="2022-08-06T10:29:21.389" v="225" actId="1076"/>
          <ac:cxnSpMkLst>
            <pc:docMk/>
            <pc:sldMk cId="2637240716" sldId="301"/>
            <ac:cxnSpMk id="10" creationId="{C54DC3B2-94CD-8BA5-37A8-5044ECD5C9C0}"/>
          </ac:cxnSpMkLst>
        </pc:cxnChg>
      </pc:sldChg>
      <pc:sldChg chg="addSp delSp modSp">
        <pc:chgData name="victor lorenzo sellares" userId="cca9b460c6724927" providerId="LiveId" clId="{A680E0A2-247D-4367-ABC6-DF95F66338A4}" dt="2022-08-06T10:38:34.742" v="262"/>
        <pc:sldMkLst>
          <pc:docMk/>
          <pc:sldMk cId="3324127205" sldId="303"/>
        </pc:sldMkLst>
        <pc:spChg chg="mod">
          <ac:chgData name="victor lorenzo sellares" userId="cca9b460c6724927" providerId="LiveId" clId="{A680E0A2-247D-4367-ABC6-DF95F66338A4}" dt="2022-08-06T10:38:27.672" v="261" actId="1076"/>
          <ac:spMkLst>
            <pc:docMk/>
            <pc:sldMk cId="3324127205" sldId="303"/>
            <ac:spMk id="6" creationId="{5058269C-E633-4EC6-2984-AE8CF89E59F7}"/>
          </ac:spMkLst>
        </pc:spChg>
        <pc:spChg chg="mod">
          <ac:chgData name="victor lorenzo sellares" userId="cca9b460c6724927" providerId="LiveId" clId="{A680E0A2-247D-4367-ABC6-DF95F66338A4}" dt="2022-08-06T10:38:27.672" v="261" actId="1076"/>
          <ac:spMkLst>
            <pc:docMk/>
            <pc:sldMk cId="3324127205" sldId="303"/>
            <ac:spMk id="8" creationId="{DF6A269A-CE7E-B138-B657-2324328CD9E5}"/>
          </ac:spMkLst>
        </pc:spChg>
        <pc:spChg chg="mod">
          <ac:chgData name="victor lorenzo sellares" userId="cca9b460c6724927" providerId="LiveId" clId="{A680E0A2-247D-4367-ABC6-DF95F66338A4}" dt="2022-08-06T10:38:27.672" v="261" actId="1076"/>
          <ac:spMkLst>
            <pc:docMk/>
            <pc:sldMk cId="3324127205" sldId="303"/>
            <ac:spMk id="9" creationId="{06EF27A0-293E-86C8-06E8-E0DD8262D53E}"/>
          </ac:spMkLst>
        </pc:spChg>
        <pc:spChg chg="mod">
          <ac:chgData name="victor lorenzo sellares" userId="cca9b460c6724927" providerId="LiveId" clId="{A680E0A2-247D-4367-ABC6-DF95F66338A4}" dt="2022-08-06T10:38:27.672" v="261" actId="1076"/>
          <ac:spMkLst>
            <pc:docMk/>
            <pc:sldMk cId="3324127205" sldId="303"/>
            <ac:spMk id="10" creationId="{1903991D-4EBA-229E-65EE-1F8035541096}"/>
          </ac:spMkLst>
        </pc:spChg>
        <pc:spChg chg="mod">
          <ac:chgData name="victor lorenzo sellares" userId="cca9b460c6724927" providerId="LiveId" clId="{A680E0A2-247D-4367-ABC6-DF95F66338A4}" dt="2022-08-06T10:38:27.672" v="261" actId="1076"/>
          <ac:spMkLst>
            <pc:docMk/>
            <pc:sldMk cId="3324127205" sldId="303"/>
            <ac:spMk id="11" creationId="{CFF77102-DEBA-D54E-72D9-6D06460AC5E9}"/>
          </ac:spMkLst>
        </pc:spChg>
        <pc:spChg chg="add del mod">
          <ac:chgData name="victor lorenzo sellares" userId="cca9b460c6724927" providerId="LiveId" clId="{A680E0A2-247D-4367-ABC6-DF95F66338A4}" dt="2022-08-06T10:24:09.058" v="195"/>
          <ac:spMkLst>
            <pc:docMk/>
            <pc:sldMk cId="3324127205" sldId="303"/>
            <ac:spMk id="12" creationId="{0542BFB6-8D81-EFFB-0DF7-5E72B2E0BA72}"/>
          </ac:spMkLst>
        </pc:spChg>
        <pc:spChg chg="add mod">
          <ac:chgData name="victor lorenzo sellares" userId="cca9b460c6724927" providerId="LiveId" clId="{A680E0A2-247D-4367-ABC6-DF95F66338A4}" dt="2022-08-06T10:38:27.672" v="261" actId="1076"/>
          <ac:spMkLst>
            <pc:docMk/>
            <pc:sldMk cId="3324127205" sldId="303"/>
            <ac:spMk id="13" creationId="{5E46E32D-DBF7-2956-687C-BB6D376CE81F}"/>
          </ac:spMkLst>
        </pc:spChg>
        <pc:spChg chg="add mod">
          <ac:chgData name="victor lorenzo sellares" userId="cca9b460c6724927" providerId="LiveId" clId="{A680E0A2-247D-4367-ABC6-DF95F66338A4}" dt="2022-08-06T10:38:27.672" v="261" actId="1076"/>
          <ac:spMkLst>
            <pc:docMk/>
            <pc:sldMk cId="3324127205" sldId="303"/>
            <ac:spMk id="14" creationId="{1951ED9A-A902-C3AD-5093-C20DFABE6910}"/>
          </ac:spMkLst>
        </pc:spChg>
        <pc:spChg chg="add mod">
          <ac:chgData name="victor lorenzo sellares" userId="cca9b460c6724927" providerId="LiveId" clId="{A680E0A2-247D-4367-ABC6-DF95F66338A4}" dt="2022-08-06T10:38:34.742" v="262"/>
          <ac:spMkLst>
            <pc:docMk/>
            <pc:sldMk cId="3324127205" sldId="303"/>
            <ac:spMk id="15" creationId="{96BB6D36-5EAB-1275-33BB-3B6B58DD91C3}"/>
          </ac:spMkLst>
        </pc:spChg>
        <pc:picChg chg="mod">
          <ac:chgData name="victor lorenzo sellares" userId="cca9b460c6724927" providerId="LiveId" clId="{A680E0A2-247D-4367-ABC6-DF95F66338A4}" dt="2022-08-06T10:38:27.672" v="261" actId="1076"/>
          <ac:picMkLst>
            <pc:docMk/>
            <pc:sldMk cId="3324127205" sldId="303"/>
            <ac:picMk id="3" creationId="{19EA17D4-890C-9D2B-9BBC-A96A93EBCC3F}"/>
          </ac:picMkLst>
        </pc:picChg>
        <pc:picChg chg="mod">
          <ac:chgData name="victor lorenzo sellares" userId="cca9b460c6724927" providerId="LiveId" clId="{A680E0A2-247D-4367-ABC6-DF95F66338A4}" dt="2022-08-06T10:38:27.672" v="261" actId="1076"/>
          <ac:picMkLst>
            <pc:docMk/>
            <pc:sldMk cId="3324127205" sldId="303"/>
            <ac:picMk id="4" creationId="{641C8A2E-E2BC-A26F-6022-51F33794CD9F}"/>
          </ac:picMkLst>
        </pc:picChg>
        <pc:picChg chg="mod">
          <ac:chgData name="victor lorenzo sellares" userId="cca9b460c6724927" providerId="LiveId" clId="{A680E0A2-247D-4367-ABC6-DF95F66338A4}" dt="2022-08-06T10:38:27.672" v="261" actId="1076"/>
          <ac:picMkLst>
            <pc:docMk/>
            <pc:sldMk cId="3324127205" sldId="303"/>
            <ac:picMk id="7" creationId="{52C49376-D34F-7060-01A6-8F973E0F4543}"/>
          </ac:picMkLst>
        </pc:picChg>
        <pc:cxnChg chg="add mod">
          <ac:chgData name="victor lorenzo sellares" userId="cca9b460c6724927" providerId="LiveId" clId="{A680E0A2-247D-4367-ABC6-DF95F66338A4}" dt="2022-08-06T10:38:34.742" v="262"/>
          <ac:cxnSpMkLst>
            <pc:docMk/>
            <pc:sldMk cId="3324127205" sldId="303"/>
            <ac:cxnSpMk id="16" creationId="{BCFB8200-4332-0CE8-852C-5714A0D5B88C}"/>
          </ac:cxnSpMkLst>
        </pc:cxnChg>
      </pc:sldChg>
      <pc:sldChg chg="del ord">
        <pc:chgData name="victor lorenzo sellares" userId="cca9b460c6724927" providerId="LiveId" clId="{A680E0A2-247D-4367-ABC6-DF95F66338A4}" dt="2022-08-06T10:38:15.874" v="260" actId="2696"/>
        <pc:sldMkLst>
          <pc:docMk/>
          <pc:sldMk cId="0" sldId="305"/>
        </pc:sldMkLst>
      </pc:sldChg>
      <pc:sldChg chg="modSp del mod">
        <pc:chgData name="victor lorenzo sellares" userId="cca9b460c6724927" providerId="LiveId" clId="{A680E0A2-247D-4367-ABC6-DF95F66338A4}" dt="2022-08-06T10:39:36.267" v="264" actId="2696"/>
        <pc:sldMkLst>
          <pc:docMk/>
          <pc:sldMk cId="0" sldId="306"/>
        </pc:sldMkLst>
        <pc:spChg chg="mod">
          <ac:chgData name="victor lorenzo sellares" userId="cca9b460c6724927" providerId="LiveId" clId="{A680E0A2-247D-4367-ABC6-DF95F66338A4}" dt="2022-08-06T10:15:48.454" v="89" actId="207"/>
          <ac:spMkLst>
            <pc:docMk/>
            <pc:sldMk cId="0" sldId="306"/>
            <ac:spMk id="10243" creationId="{53454210-4FAA-2BD0-E09E-3A65B7F6F11A}"/>
          </ac:spMkLst>
        </pc:spChg>
      </pc:sldChg>
    </pc:docChg>
  </pc:docChgLst>
  <pc:docChgLst>
    <pc:chgData name="victor lorenzo sellares" userId="cca9b460c6724927" providerId="LiveId" clId="{26A9CAF1-C73B-43B2-BAB3-93D9C9F1DF65}"/>
    <pc:docChg chg="undo custSel addSld modSld">
      <pc:chgData name="victor lorenzo sellares" userId="cca9b460c6724927" providerId="LiveId" clId="{26A9CAF1-C73B-43B2-BAB3-93D9C9F1DF65}" dt="2022-08-18T18:22:03.912" v="221" actId="165"/>
      <pc:docMkLst>
        <pc:docMk/>
      </pc:docMkLst>
      <pc:sldChg chg="modSp mod">
        <pc:chgData name="victor lorenzo sellares" userId="cca9b460c6724927" providerId="LiveId" clId="{26A9CAF1-C73B-43B2-BAB3-93D9C9F1DF65}" dt="2022-08-17T07:39:47.141" v="12" actId="207"/>
        <pc:sldMkLst>
          <pc:docMk/>
          <pc:sldMk cId="0" sldId="279"/>
        </pc:sldMkLst>
        <pc:spChg chg="mod">
          <ac:chgData name="victor lorenzo sellares" userId="cca9b460c6724927" providerId="LiveId" clId="{26A9CAF1-C73B-43B2-BAB3-93D9C9F1DF65}" dt="2022-08-17T07:39:40.089" v="10" actId="207"/>
          <ac:spMkLst>
            <pc:docMk/>
            <pc:sldMk cId="0" sldId="279"/>
            <ac:spMk id="5125" creationId="{4BC7448F-3A5B-D79E-B571-2DE93FBEF8A6}"/>
          </ac:spMkLst>
        </pc:spChg>
        <pc:spChg chg="mod">
          <ac:chgData name="victor lorenzo sellares" userId="cca9b460c6724927" providerId="LiveId" clId="{26A9CAF1-C73B-43B2-BAB3-93D9C9F1DF65}" dt="2022-08-17T07:39:47.141" v="12" actId="207"/>
          <ac:spMkLst>
            <pc:docMk/>
            <pc:sldMk cId="0" sldId="279"/>
            <ac:spMk id="5126" creationId="{74A5BEE4-BDB1-A32B-F44C-321F7FAF8160}"/>
          </ac:spMkLst>
        </pc:spChg>
      </pc:sldChg>
      <pc:sldChg chg="addSp delSp modSp mod">
        <pc:chgData name="victor lorenzo sellares" userId="cca9b460c6724927" providerId="LiveId" clId="{26A9CAF1-C73B-43B2-BAB3-93D9C9F1DF65}" dt="2022-08-17T07:39:02.087" v="7" actId="1582"/>
        <pc:sldMkLst>
          <pc:docMk/>
          <pc:sldMk cId="0" sldId="280"/>
        </pc:sldMkLst>
        <pc:spChg chg="add del mod">
          <ac:chgData name="victor lorenzo sellares" userId="cca9b460c6724927" providerId="LiveId" clId="{26A9CAF1-C73B-43B2-BAB3-93D9C9F1DF65}" dt="2022-08-17T07:38:39.998" v="2" actId="478"/>
          <ac:spMkLst>
            <pc:docMk/>
            <pc:sldMk cId="0" sldId="280"/>
            <ac:spMk id="2" creationId="{8B5FCB13-DC0F-2640-3A72-256A9CE279D2}"/>
          </ac:spMkLst>
        </pc:spChg>
        <pc:spChg chg="add mod">
          <ac:chgData name="victor lorenzo sellares" userId="cca9b460c6724927" providerId="LiveId" clId="{26A9CAF1-C73B-43B2-BAB3-93D9C9F1DF65}" dt="2022-08-17T07:39:02.087" v="7" actId="1582"/>
          <ac:spMkLst>
            <pc:docMk/>
            <pc:sldMk cId="0" sldId="280"/>
            <ac:spMk id="3" creationId="{80A3FC9F-C9AF-805C-4FB1-7FAC32F124FC}"/>
          </ac:spMkLst>
        </pc:spChg>
      </pc:sldChg>
      <pc:sldChg chg="modSp mod">
        <pc:chgData name="victor lorenzo sellares" userId="cca9b460c6724927" providerId="LiveId" clId="{26A9CAF1-C73B-43B2-BAB3-93D9C9F1DF65}" dt="2022-08-17T07:54:11.887" v="97" actId="207"/>
        <pc:sldMkLst>
          <pc:docMk/>
          <pc:sldMk cId="0" sldId="284"/>
        </pc:sldMkLst>
        <pc:spChg chg="mod">
          <ac:chgData name="victor lorenzo sellares" userId="cca9b460c6724927" providerId="LiveId" clId="{26A9CAF1-C73B-43B2-BAB3-93D9C9F1DF65}" dt="2022-08-17T07:54:11.887" v="97" actId="207"/>
          <ac:spMkLst>
            <pc:docMk/>
            <pc:sldMk cId="0" sldId="284"/>
            <ac:spMk id="19468" creationId="{0CC100BA-5CB0-EE66-7744-6C56E0BE5302}"/>
          </ac:spMkLst>
        </pc:spChg>
      </pc:sldChg>
      <pc:sldChg chg="modSp">
        <pc:chgData name="victor lorenzo sellares" userId="cca9b460c6724927" providerId="LiveId" clId="{26A9CAF1-C73B-43B2-BAB3-93D9C9F1DF65}" dt="2022-08-17T07:55:40.940" v="100" actId="404"/>
        <pc:sldMkLst>
          <pc:docMk/>
          <pc:sldMk cId="0" sldId="285"/>
        </pc:sldMkLst>
        <pc:spChg chg="mod">
          <ac:chgData name="victor lorenzo sellares" userId="cca9b460c6724927" providerId="LiveId" clId="{26A9CAF1-C73B-43B2-BAB3-93D9C9F1DF65}" dt="2022-08-17T07:55:40.940" v="100" actId="404"/>
          <ac:spMkLst>
            <pc:docMk/>
            <pc:sldMk cId="0" sldId="285"/>
            <ac:spMk id="12290" creationId="{4F1E5A7A-916C-5880-924C-131A03C42B8C}"/>
          </ac:spMkLst>
        </pc:spChg>
      </pc:sldChg>
      <pc:sldChg chg="modSp mod">
        <pc:chgData name="victor lorenzo sellares" userId="cca9b460c6724927" providerId="LiveId" clId="{26A9CAF1-C73B-43B2-BAB3-93D9C9F1DF65}" dt="2022-08-17T07:40:36.288" v="13" actId="1076"/>
        <pc:sldMkLst>
          <pc:docMk/>
          <pc:sldMk cId="4134229699" sldId="288"/>
        </pc:sldMkLst>
        <pc:spChg chg="mod">
          <ac:chgData name="victor lorenzo sellares" userId="cca9b460c6724927" providerId="LiveId" clId="{26A9CAF1-C73B-43B2-BAB3-93D9C9F1DF65}" dt="2022-08-17T07:40:36.288" v="13" actId="1076"/>
          <ac:spMkLst>
            <pc:docMk/>
            <pc:sldMk cId="4134229699" sldId="288"/>
            <ac:spMk id="3" creationId="{3E2C19CD-3AC7-C37D-CAEC-4BF95C30932A}"/>
          </ac:spMkLst>
        </pc:spChg>
      </pc:sldChg>
      <pc:sldChg chg="delSp modSp mod">
        <pc:chgData name="victor lorenzo sellares" userId="cca9b460c6724927" providerId="LiveId" clId="{26A9CAF1-C73B-43B2-BAB3-93D9C9F1DF65}" dt="2022-08-17T09:04:30.277" v="144" actId="113"/>
        <pc:sldMkLst>
          <pc:docMk/>
          <pc:sldMk cId="3394349366" sldId="289"/>
        </pc:sldMkLst>
        <pc:spChg chg="mod">
          <ac:chgData name="victor lorenzo sellares" userId="cca9b460c6724927" providerId="LiveId" clId="{26A9CAF1-C73B-43B2-BAB3-93D9C9F1DF65}" dt="2022-08-17T09:04:30.277" v="144" actId="113"/>
          <ac:spMkLst>
            <pc:docMk/>
            <pc:sldMk cId="3394349366" sldId="289"/>
            <ac:spMk id="5" creationId="{1B949458-CA64-E4C3-6967-C49985B66784}"/>
          </ac:spMkLst>
        </pc:spChg>
        <pc:spChg chg="del">
          <ac:chgData name="victor lorenzo sellares" userId="cca9b460c6724927" providerId="LiveId" clId="{26A9CAF1-C73B-43B2-BAB3-93D9C9F1DF65}" dt="2022-08-17T07:41:40.899" v="14" actId="21"/>
          <ac:spMkLst>
            <pc:docMk/>
            <pc:sldMk cId="3394349366" sldId="289"/>
            <ac:spMk id="7" creationId="{2059BF86-C6EF-CD48-D967-FC967B53DA3F}"/>
          </ac:spMkLst>
        </pc:spChg>
        <pc:picChg chg="mod">
          <ac:chgData name="victor lorenzo sellares" userId="cca9b460c6724927" providerId="LiveId" clId="{26A9CAF1-C73B-43B2-BAB3-93D9C9F1DF65}" dt="2022-08-17T08:27:59.251" v="122" actId="1076"/>
          <ac:picMkLst>
            <pc:docMk/>
            <pc:sldMk cId="3394349366" sldId="289"/>
            <ac:picMk id="2" creationId="{C7CC02C6-49AF-F976-1E5C-9D55E830E212}"/>
          </ac:picMkLst>
        </pc:picChg>
        <pc:picChg chg="del">
          <ac:chgData name="victor lorenzo sellares" userId="cca9b460c6724927" providerId="LiveId" clId="{26A9CAF1-C73B-43B2-BAB3-93D9C9F1DF65}" dt="2022-08-17T07:41:40.899" v="14" actId="21"/>
          <ac:picMkLst>
            <pc:docMk/>
            <pc:sldMk cId="3394349366" sldId="289"/>
            <ac:picMk id="6" creationId="{6C312ED2-5809-1BF7-5434-A849C7F7A699}"/>
          </ac:picMkLst>
        </pc:picChg>
        <pc:cxnChg chg="del">
          <ac:chgData name="victor lorenzo sellares" userId="cca9b460c6724927" providerId="LiveId" clId="{26A9CAF1-C73B-43B2-BAB3-93D9C9F1DF65}" dt="2022-08-17T07:41:40.899" v="14" actId="21"/>
          <ac:cxnSpMkLst>
            <pc:docMk/>
            <pc:sldMk cId="3394349366" sldId="289"/>
            <ac:cxnSpMk id="9" creationId="{237A2D47-4690-BF46-5A68-9F3784511BFC}"/>
          </ac:cxnSpMkLst>
        </pc:cxnChg>
        <pc:cxnChg chg="mod">
          <ac:chgData name="victor lorenzo sellares" userId="cca9b460c6724927" providerId="LiveId" clId="{26A9CAF1-C73B-43B2-BAB3-93D9C9F1DF65}" dt="2022-08-17T09:04:21.536" v="143" actId="14100"/>
          <ac:cxnSpMkLst>
            <pc:docMk/>
            <pc:sldMk cId="3394349366" sldId="289"/>
            <ac:cxnSpMk id="10" creationId="{95C5D0CC-F320-33E9-31A1-09F7565594D1}"/>
          </ac:cxnSpMkLst>
        </pc:cxnChg>
        <pc:cxnChg chg="mod">
          <ac:chgData name="victor lorenzo sellares" userId="cca9b460c6724927" providerId="LiveId" clId="{26A9CAF1-C73B-43B2-BAB3-93D9C9F1DF65}" dt="2022-08-17T09:03:51.473" v="141" actId="14100"/>
          <ac:cxnSpMkLst>
            <pc:docMk/>
            <pc:sldMk cId="3394349366" sldId="289"/>
            <ac:cxnSpMk id="12" creationId="{38469E82-8982-4503-6747-2EE4A6B7C54D}"/>
          </ac:cxnSpMkLst>
        </pc:cxnChg>
      </pc:sldChg>
      <pc:sldChg chg="modSp mod">
        <pc:chgData name="victor lorenzo sellares" userId="cca9b460c6724927" providerId="LiveId" clId="{26A9CAF1-C73B-43B2-BAB3-93D9C9F1DF65}" dt="2022-08-17T07:43:07.678" v="51" actId="14100"/>
        <pc:sldMkLst>
          <pc:docMk/>
          <pc:sldMk cId="3185764066" sldId="291"/>
        </pc:sldMkLst>
        <pc:spChg chg="mod">
          <ac:chgData name="victor lorenzo sellares" userId="cca9b460c6724927" providerId="LiveId" clId="{26A9CAF1-C73B-43B2-BAB3-93D9C9F1DF65}" dt="2022-08-17T07:43:07.678" v="51" actId="14100"/>
          <ac:spMkLst>
            <pc:docMk/>
            <pc:sldMk cId="3185764066" sldId="291"/>
            <ac:spMk id="5" creationId="{81CE94D3-450B-9EA5-4D2C-6F1493CDB621}"/>
          </ac:spMkLst>
        </pc:spChg>
      </pc:sldChg>
      <pc:sldChg chg="modSp">
        <pc:chgData name="victor lorenzo sellares" userId="cca9b460c6724927" providerId="LiveId" clId="{26A9CAF1-C73B-43B2-BAB3-93D9C9F1DF65}" dt="2022-08-17T09:04:46.145" v="148" actId="1038"/>
        <pc:sldMkLst>
          <pc:docMk/>
          <pc:sldMk cId="1253275047" sldId="296"/>
        </pc:sldMkLst>
        <pc:spChg chg="mod">
          <ac:chgData name="victor lorenzo sellares" userId="cca9b460c6724927" providerId="LiveId" clId="{26A9CAF1-C73B-43B2-BAB3-93D9C9F1DF65}" dt="2022-08-17T09:04:46.145" v="148" actId="1038"/>
          <ac:spMkLst>
            <pc:docMk/>
            <pc:sldMk cId="1253275047" sldId="296"/>
            <ac:spMk id="11" creationId="{7D16EE7B-47F2-3B67-818A-660CC2FDF4FA}"/>
          </ac:spMkLst>
        </pc:spChg>
        <pc:spChg chg="mod">
          <ac:chgData name="victor lorenzo sellares" userId="cca9b460c6724927" providerId="LiveId" clId="{26A9CAF1-C73B-43B2-BAB3-93D9C9F1DF65}" dt="2022-08-17T09:04:46.145" v="148" actId="1038"/>
          <ac:spMkLst>
            <pc:docMk/>
            <pc:sldMk cId="1253275047" sldId="296"/>
            <ac:spMk id="12" creationId="{3E15B6D0-25CF-3A1F-82CB-1FBA086D39F5}"/>
          </ac:spMkLst>
        </pc:spChg>
        <pc:spChg chg="mod">
          <ac:chgData name="victor lorenzo sellares" userId="cca9b460c6724927" providerId="LiveId" clId="{26A9CAF1-C73B-43B2-BAB3-93D9C9F1DF65}" dt="2022-08-17T09:04:46.145" v="148" actId="1038"/>
          <ac:spMkLst>
            <pc:docMk/>
            <pc:sldMk cId="1253275047" sldId="296"/>
            <ac:spMk id="13" creationId="{1DD66716-962B-1DB4-5F05-0B168332105F}"/>
          </ac:spMkLst>
        </pc:spChg>
        <pc:spChg chg="mod">
          <ac:chgData name="victor lorenzo sellares" userId="cca9b460c6724927" providerId="LiveId" clId="{26A9CAF1-C73B-43B2-BAB3-93D9C9F1DF65}" dt="2022-08-17T09:04:46.145" v="148" actId="1038"/>
          <ac:spMkLst>
            <pc:docMk/>
            <pc:sldMk cId="1253275047" sldId="296"/>
            <ac:spMk id="14" creationId="{99FE0D8F-F3C4-2CE8-6E04-72D618F91206}"/>
          </ac:spMkLst>
        </pc:spChg>
        <pc:spChg chg="mod">
          <ac:chgData name="victor lorenzo sellares" userId="cca9b460c6724927" providerId="LiveId" clId="{26A9CAF1-C73B-43B2-BAB3-93D9C9F1DF65}" dt="2022-08-17T09:04:46.145" v="148" actId="1038"/>
          <ac:spMkLst>
            <pc:docMk/>
            <pc:sldMk cId="1253275047" sldId="296"/>
            <ac:spMk id="15" creationId="{43C8190A-F33E-1AE6-8BAB-E01483F2E2AE}"/>
          </ac:spMkLst>
        </pc:spChg>
        <pc:spChg chg="mod">
          <ac:chgData name="victor lorenzo sellares" userId="cca9b460c6724927" providerId="LiveId" clId="{26A9CAF1-C73B-43B2-BAB3-93D9C9F1DF65}" dt="2022-08-17T09:04:46.145" v="148" actId="1038"/>
          <ac:spMkLst>
            <pc:docMk/>
            <pc:sldMk cId="1253275047" sldId="296"/>
            <ac:spMk id="16" creationId="{306FB26D-E46B-8FA9-08B5-6092F7B82A3B}"/>
          </ac:spMkLst>
        </pc:spChg>
        <pc:spChg chg="mod">
          <ac:chgData name="victor lorenzo sellares" userId="cca9b460c6724927" providerId="LiveId" clId="{26A9CAF1-C73B-43B2-BAB3-93D9C9F1DF65}" dt="2022-08-17T09:04:46.145" v="148" actId="1038"/>
          <ac:spMkLst>
            <pc:docMk/>
            <pc:sldMk cId="1253275047" sldId="296"/>
            <ac:spMk id="17" creationId="{3E83D873-680F-0E4F-95F8-DADE607F1D01}"/>
          </ac:spMkLst>
        </pc:spChg>
        <pc:picChg chg="mod">
          <ac:chgData name="victor lorenzo sellares" userId="cca9b460c6724927" providerId="LiveId" clId="{26A9CAF1-C73B-43B2-BAB3-93D9C9F1DF65}" dt="2022-08-17T09:04:46.145" v="148" actId="1038"/>
          <ac:picMkLst>
            <pc:docMk/>
            <pc:sldMk cId="1253275047" sldId="296"/>
            <ac:picMk id="2" creationId="{C54434DE-5126-15E5-36F7-8F86D0B45D82}"/>
          </ac:picMkLst>
        </pc:picChg>
        <pc:picChg chg="mod">
          <ac:chgData name="victor lorenzo sellares" userId="cca9b460c6724927" providerId="LiveId" clId="{26A9CAF1-C73B-43B2-BAB3-93D9C9F1DF65}" dt="2022-08-17T09:04:46.145" v="148" actId="1038"/>
          <ac:picMkLst>
            <pc:docMk/>
            <pc:sldMk cId="1253275047" sldId="296"/>
            <ac:picMk id="9" creationId="{A126E0A9-4040-EF13-2294-42A005506B67}"/>
          </ac:picMkLst>
        </pc:picChg>
        <pc:picChg chg="mod">
          <ac:chgData name="victor lorenzo sellares" userId="cca9b460c6724927" providerId="LiveId" clId="{26A9CAF1-C73B-43B2-BAB3-93D9C9F1DF65}" dt="2022-08-17T09:04:46.145" v="148" actId="1038"/>
          <ac:picMkLst>
            <pc:docMk/>
            <pc:sldMk cId="1253275047" sldId="296"/>
            <ac:picMk id="10" creationId="{D69ECCDC-0AA1-03F7-BEBA-B66D609E69D3}"/>
          </ac:picMkLst>
        </pc:picChg>
      </pc:sldChg>
      <pc:sldChg chg="modSp mod">
        <pc:chgData name="victor lorenzo sellares" userId="cca9b460c6724927" providerId="LiveId" clId="{26A9CAF1-C73B-43B2-BAB3-93D9C9F1DF65}" dt="2022-08-17T07:45:02.250" v="59" actId="1035"/>
        <pc:sldMkLst>
          <pc:docMk/>
          <pc:sldMk cId="2244387960" sldId="298"/>
        </pc:sldMkLst>
        <pc:spChg chg="mod">
          <ac:chgData name="victor lorenzo sellares" userId="cca9b460c6724927" providerId="LiveId" clId="{26A9CAF1-C73B-43B2-BAB3-93D9C9F1DF65}" dt="2022-08-17T07:45:02.250" v="59" actId="1035"/>
          <ac:spMkLst>
            <pc:docMk/>
            <pc:sldMk cId="2244387960" sldId="298"/>
            <ac:spMk id="10" creationId="{67087E85-B0C8-C0BB-B766-6849EE463FF5}"/>
          </ac:spMkLst>
        </pc:spChg>
      </pc:sldChg>
      <pc:sldChg chg="modSp mod">
        <pc:chgData name="victor lorenzo sellares" userId="cca9b460c6724927" providerId="LiveId" clId="{26A9CAF1-C73B-43B2-BAB3-93D9C9F1DF65}" dt="2022-08-18T18:19:13.580" v="172" actId="1076"/>
        <pc:sldMkLst>
          <pc:docMk/>
          <pc:sldMk cId="4178893501" sldId="299"/>
        </pc:sldMkLst>
        <pc:spChg chg="mod">
          <ac:chgData name="victor lorenzo sellares" userId="cca9b460c6724927" providerId="LiveId" clId="{26A9CAF1-C73B-43B2-BAB3-93D9C9F1DF65}" dt="2022-08-18T18:18:41.553" v="166" actId="1076"/>
          <ac:spMkLst>
            <pc:docMk/>
            <pc:sldMk cId="4178893501" sldId="299"/>
            <ac:spMk id="3" creationId="{EE93A903-CC4E-6CD4-D638-21DDAC66D7F6}"/>
          </ac:spMkLst>
        </pc:spChg>
        <pc:spChg chg="mod">
          <ac:chgData name="victor lorenzo sellares" userId="cca9b460c6724927" providerId="LiveId" clId="{26A9CAF1-C73B-43B2-BAB3-93D9C9F1DF65}" dt="2022-08-18T18:18:55.118" v="168" actId="207"/>
          <ac:spMkLst>
            <pc:docMk/>
            <pc:sldMk cId="4178893501" sldId="299"/>
            <ac:spMk id="7" creationId="{71847AB1-C924-9551-2C43-4162369851A2}"/>
          </ac:spMkLst>
        </pc:spChg>
        <pc:spChg chg="mod">
          <ac:chgData name="victor lorenzo sellares" userId="cca9b460c6724927" providerId="LiveId" clId="{26A9CAF1-C73B-43B2-BAB3-93D9C9F1DF65}" dt="2022-08-18T18:18:21.804" v="160" actId="207"/>
          <ac:spMkLst>
            <pc:docMk/>
            <pc:sldMk cId="4178893501" sldId="299"/>
            <ac:spMk id="12" creationId="{457134B2-BFB8-8565-618C-FB7077DD53E0}"/>
          </ac:spMkLst>
        </pc:spChg>
        <pc:spChg chg="mod">
          <ac:chgData name="victor lorenzo sellares" userId="cca9b460c6724927" providerId="LiveId" clId="{26A9CAF1-C73B-43B2-BAB3-93D9C9F1DF65}" dt="2022-08-18T18:19:13.580" v="172" actId="1076"/>
          <ac:spMkLst>
            <pc:docMk/>
            <pc:sldMk cId="4178893501" sldId="299"/>
            <ac:spMk id="14" creationId="{F7C71CB2-7B11-E38A-2574-8A5DC9443BE3}"/>
          </ac:spMkLst>
        </pc:spChg>
      </pc:sldChg>
      <pc:sldChg chg="modSp mod">
        <pc:chgData name="victor lorenzo sellares" userId="cca9b460c6724927" providerId="LiveId" clId="{26A9CAF1-C73B-43B2-BAB3-93D9C9F1DF65}" dt="2022-08-17T09:05:44.953" v="152" actId="207"/>
        <pc:sldMkLst>
          <pc:docMk/>
          <pc:sldMk cId="3639300804" sldId="300"/>
        </pc:sldMkLst>
        <pc:spChg chg="mod">
          <ac:chgData name="victor lorenzo sellares" userId="cca9b460c6724927" providerId="LiveId" clId="{26A9CAF1-C73B-43B2-BAB3-93D9C9F1DF65}" dt="2022-08-17T09:05:44.953" v="152" actId="207"/>
          <ac:spMkLst>
            <pc:docMk/>
            <pc:sldMk cId="3639300804" sldId="300"/>
            <ac:spMk id="4" creationId="{0ED757D2-56A1-A4DF-B2BB-A80EA5D10FF6}"/>
          </ac:spMkLst>
        </pc:spChg>
      </pc:sldChg>
      <pc:sldChg chg="addSp delSp modSp mod">
        <pc:chgData name="victor lorenzo sellares" userId="cca9b460c6724927" providerId="LiveId" clId="{26A9CAF1-C73B-43B2-BAB3-93D9C9F1DF65}" dt="2022-08-18T18:21:13.179" v="219" actId="14100"/>
        <pc:sldMkLst>
          <pc:docMk/>
          <pc:sldMk cId="2637240716" sldId="301"/>
        </pc:sldMkLst>
        <pc:spChg chg="mod">
          <ac:chgData name="victor lorenzo sellares" userId="cca9b460c6724927" providerId="LiveId" clId="{26A9CAF1-C73B-43B2-BAB3-93D9C9F1DF65}" dt="2022-08-17T07:47:28.130" v="74" actId="1038"/>
          <ac:spMkLst>
            <pc:docMk/>
            <pc:sldMk cId="2637240716" sldId="301"/>
            <ac:spMk id="4" creationId="{99817D75-C684-F077-968E-85C925C313F2}"/>
          </ac:spMkLst>
        </pc:spChg>
        <pc:spChg chg="mod">
          <ac:chgData name="victor lorenzo sellares" userId="cca9b460c6724927" providerId="LiveId" clId="{26A9CAF1-C73B-43B2-BAB3-93D9C9F1DF65}" dt="2022-08-18T18:20:16.695" v="186" actId="1076"/>
          <ac:spMkLst>
            <pc:docMk/>
            <pc:sldMk cId="2637240716" sldId="301"/>
            <ac:spMk id="5" creationId="{7090A833-16B2-F8A2-347C-BF85BF97F8DF}"/>
          </ac:spMkLst>
        </pc:spChg>
        <pc:spChg chg="mod">
          <ac:chgData name="victor lorenzo sellares" userId="cca9b460c6724927" providerId="LiveId" clId="{26A9CAF1-C73B-43B2-BAB3-93D9C9F1DF65}" dt="2022-08-17T09:05:03.497" v="149" actId="207"/>
          <ac:spMkLst>
            <pc:docMk/>
            <pc:sldMk cId="2637240716" sldId="301"/>
            <ac:spMk id="7" creationId="{09B2DAA6-9726-9FDF-D564-3587C9DB1C21}"/>
          </ac:spMkLst>
        </pc:spChg>
        <pc:spChg chg="add mod">
          <ac:chgData name="victor lorenzo sellares" userId="cca9b460c6724927" providerId="LiveId" clId="{26A9CAF1-C73B-43B2-BAB3-93D9C9F1DF65}" dt="2022-08-18T18:20:15.176" v="185" actId="1076"/>
          <ac:spMkLst>
            <pc:docMk/>
            <pc:sldMk cId="2637240716" sldId="301"/>
            <ac:spMk id="11" creationId="{1823EAD4-9883-4CF2-A2D0-4B5963A86C5A}"/>
          </ac:spMkLst>
        </pc:spChg>
        <pc:spChg chg="add mod">
          <ac:chgData name="victor lorenzo sellares" userId="cca9b460c6724927" providerId="LiveId" clId="{26A9CAF1-C73B-43B2-BAB3-93D9C9F1DF65}" dt="2022-08-18T18:21:13.179" v="219" actId="14100"/>
          <ac:spMkLst>
            <pc:docMk/>
            <pc:sldMk cId="2637240716" sldId="301"/>
            <ac:spMk id="12" creationId="{FEB85857-790F-DF49-670E-1D7CEBA78EA8}"/>
          </ac:spMkLst>
        </pc:spChg>
        <pc:cxnChg chg="del">
          <ac:chgData name="victor lorenzo sellares" userId="cca9b460c6724927" providerId="LiveId" clId="{26A9CAF1-C73B-43B2-BAB3-93D9C9F1DF65}" dt="2022-08-18T18:19:43.665" v="177" actId="478"/>
          <ac:cxnSpMkLst>
            <pc:docMk/>
            <pc:sldMk cId="2637240716" sldId="301"/>
            <ac:cxnSpMk id="6" creationId="{1B8FD724-E2E8-F7E6-CF32-82F98DAB85D5}"/>
          </ac:cxnSpMkLst>
        </pc:cxnChg>
        <pc:cxnChg chg="del mod">
          <ac:chgData name="victor lorenzo sellares" userId="cca9b460c6724927" providerId="LiveId" clId="{26A9CAF1-C73B-43B2-BAB3-93D9C9F1DF65}" dt="2022-08-18T18:20:24.066" v="188" actId="478"/>
          <ac:cxnSpMkLst>
            <pc:docMk/>
            <pc:sldMk cId="2637240716" sldId="301"/>
            <ac:cxnSpMk id="8" creationId="{A83FAD22-A044-11AD-3D64-BC4D56D3E4FA}"/>
          </ac:cxnSpMkLst>
        </pc:cxnChg>
      </pc:sldChg>
      <pc:sldChg chg="addSp delSp modSp mod">
        <pc:chgData name="victor lorenzo sellares" userId="cca9b460c6724927" providerId="LiveId" clId="{26A9CAF1-C73B-43B2-BAB3-93D9C9F1DF65}" dt="2022-08-17T08:06:33.365" v="103" actId="21"/>
        <pc:sldMkLst>
          <pc:docMk/>
          <pc:sldMk cId="3960998939" sldId="302"/>
        </pc:sldMkLst>
        <pc:spChg chg="add del mod">
          <ac:chgData name="victor lorenzo sellares" userId="cca9b460c6724927" providerId="LiveId" clId="{26A9CAF1-C73B-43B2-BAB3-93D9C9F1DF65}" dt="2022-08-17T08:06:33.365" v="103" actId="21"/>
          <ac:spMkLst>
            <pc:docMk/>
            <pc:sldMk cId="3960998939" sldId="302"/>
            <ac:spMk id="2" creationId="{4201B81A-785C-D41B-EBF8-FBAA4C541CD5}"/>
          </ac:spMkLst>
        </pc:spChg>
        <pc:cxnChg chg="mod">
          <ac:chgData name="victor lorenzo sellares" userId="cca9b460c6724927" providerId="LiveId" clId="{26A9CAF1-C73B-43B2-BAB3-93D9C9F1DF65}" dt="2022-08-17T07:49:30.610" v="84" actId="1037"/>
          <ac:cxnSpMkLst>
            <pc:docMk/>
            <pc:sldMk cId="3960998939" sldId="302"/>
            <ac:cxnSpMk id="3" creationId="{722A8F71-D1D3-65E1-74E6-BDCEC393A85F}"/>
          </ac:cxnSpMkLst>
        </pc:cxnChg>
      </pc:sldChg>
      <pc:sldChg chg="addSp delSp modSp mod">
        <pc:chgData name="victor lorenzo sellares" userId="cca9b460c6724927" providerId="LiveId" clId="{26A9CAF1-C73B-43B2-BAB3-93D9C9F1DF65}" dt="2022-08-17T08:07:45.428" v="117" actId="1036"/>
        <pc:sldMkLst>
          <pc:docMk/>
          <pc:sldMk cId="3324127205" sldId="303"/>
        </pc:sldMkLst>
        <pc:spChg chg="add mod">
          <ac:chgData name="victor lorenzo sellares" userId="cca9b460c6724927" providerId="LiveId" clId="{26A9CAF1-C73B-43B2-BAB3-93D9C9F1DF65}" dt="2022-08-17T08:06:45.544" v="107" actId="1038"/>
          <ac:spMkLst>
            <pc:docMk/>
            <pc:sldMk cId="3324127205" sldId="303"/>
            <ac:spMk id="2" creationId="{270AB106-1B88-F572-809C-14D1ED6C1F63}"/>
          </ac:spMkLst>
        </pc:spChg>
        <pc:spChg chg="mod">
          <ac:chgData name="victor lorenzo sellares" userId="cca9b460c6724927" providerId="LiveId" clId="{26A9CAF1-C73B-43B2-BAB3-93D9C9F1DF65}" dt="2022-08-17T08:07:36.658" v="112" actId="1036"/>
          <ac:spMkLst>
            <pc:docMk/>
            <pc:sldMk cId="3324127205" sldId="303"/>
            <ac:spMk id="13" creationId="{5E46E32D-DBF7-2956-687C-BB6D376CE81F}"/>
          </ac:spMkLst>
        </pc:spChg>
        <pc:spChg chg="mod">
          <ac:chgData name="victor lorenzo sellares" userId="cca9b460c6724927" providerId="LiveId" clId="{26A9CAF1-C73B-43B2-BAB3-93D9C9F1DF65}" dt="2022-08-17T08:07:45.428" v="117" actId="1036"/>
          <ac:spMkLst>
            <pc:docMk/>
            <pc:sldMk cId="3324127205" sldId="303"/>
            <ac:spMk id="14" creationId="{1951ED9A-A902-C3AD-5093-C20DFABE6910}"/>
          </ac:spMkLst>
        </pc:spChg>
        <pc:spChg chg="del">
          <ac:chgData name="victor lorenzo sellares" userId="cca9b460c6724927" providerId="LiveId" clId="{26A9CAF1-C73B-43B2-BAB3-93D9C9F1DF65}" dt="2022-08-17T08:06:22.705" v="101" actId="478"/>
          <ac:spMkLst>
            <pc:docMk/>
            <pc:sldMk cId="3324127205" sldId="303"/>
            <ac:spMk id="15" creationId="{96BB6D36-5EAB-1275-33BB-3B6B58DD91C3}"/>
          </ac:spMkLst>
        </pc:spChg>
        <pc:picChg chg="mod">
          <ac:chgData name="victor lorenzo sellares" userId="cca9b460c6724927" providerId="LiveId" clId="{26A9CAF1-C73B-43B2-BAB3-93D9C9F1DF65}" dt="2022-08-17T08:07:36.658" v="112" actId="1036"/>
          <ac:picMkLst>
            <pc:docMk/>
            <pc:sldMk cId="3324127205" sldId="303"/>
            <ac:picMk id="3" creationId="{19EA17D4-890C-9D2B-9BBC-A96A93EBCC3F}"/>
          </ac:picMkLst>
        </pc:picChg>
        <pc:picChg chg="mod">
          <ac:chgData name="victor lorenzo sellares" userId="cca9b460c6724927" providerId="LiveId" clId="{26A9CAF1-C73B-43B2-BAB3-93D9C9F1DF65}" dt="2022-08-17T08:07:45.428" v="117" actId="1036"/>
          <ac:picMkLst>
            <pc:docMk/>
            <pc:sldMk cId="3324127205" sldId="303"/>
            <ac:picMk id="4" creationId="{641C8A2E-E2BC-A26F-6022-51F33794CD9F}"/>
          </ac:picMkLst>
        </pc:picChg>
      </pc:sldChg>
      <pc:sldChg chg="modSp mod">
        <pc:chgData name="victor lorenzo sellares" userId="cca9b460c6724927" providerId="LiveId" clId="{26A9CAF1-C73B-43B2-BAB3-93D9C9F1DF65}" dt="2022-08-17T09:06:08.855" v="159" actId="1076"/>
        <pc:sldMkLst>
          <pc:docMk/>
          <pc:sldMk cId="205834663" sldId="307"/>
        </pc:sldMkLst>
        <pc:spChg chg="mod">
          <ac:chgData name="victor lorenzo sellares" userId="cca9b460c6724927" providerId="LiveId" clId="{26A9CAF1-C73B-43B2-BAB3-93D9C9F1DF65}" dt="2022-08-17T09:06:06.476" v="158" actId="1076"/>
          <ac:spMkLst>
            <pc:docMk/>
            <pc:sldMk cId="205834663" sldId="307"/>
            <ac:spMk id="2" creationId="{F9EC18F2-4836-0C7E-334C-6A96EDDE2FE7}"/>
          </ac:spMkLst>
        </pc:spChg>
        <pc:spChg chg="mod">
          <ac:chgData name="victor lorenzo sellares" userId="cca9b460c6724927" providerId="LiveId" clId="{26A9CAF1-C73B-43B2-BAB3-93D9C9F1DF65}" dt="2022-08-17T09:05:56.833" v="153" actId="1076"/>
          <ac:spMkLst>
            <pc:docMk/>
            <pc:sldMk cId="205834663" sldId="307"/>
            <ac:spMk id="3" creationId="{93DAE478-011B-9ED3-53E0-B3BEB87232AE}"/>
          </ac:spMkLst>
        </pc:spChg>
        <pc:spChg chg="mod">
          <ac:chgData name="victor lorenzo sellares" userId="cca9b460c6724927" providerId="LiveId" clId="{26A9CAF1-C73B-43B2-BAB3-93D9C9F1DF65}" dt="2022-08-17T09:06:01.245" v="156" actId="403"/>
          <ac:spMkLst>
            <pc:docMk/>
            <pc:sldMk cId="205834663" sldId="307"/>
            <ac:spMk id="4" creationId="{7C0938AF-B1E7-FE17-7FF3-8E039F5DC816}"/>
          </ac:spMkLst>
        </pc:spChg>
        <pc:cxnChg chg="mod">
          <ac:chgData name="victor lorenzo sellares" userId="cca9b460c6724927" providerId="LiveId" clId="{26A9CAF1-C73B-43B2-BAB3-93D9C9F1DF65}" dt="2022-08-17T09:06:08.855" v="159" actId="1076"/>
          <ac:cxnSpMkLst>
            <pc:docMk/>
            <pc:sldMk cId="205834663" sldId="307"/>
            <ac:cxnSpMk id="5" creationId="{6E76E6AC-091F-CA6E-6D91-3785CE5CDB99}"/>
          </ac:cxnSpMkLst>
        </pc:cxnChg>
      </pc:sldChg>
      <pc:sldChg chg="modSp mod">
        <pc:chgData name="victor lorenzo sellares" userId="cca9b460c6724927" providerId="LiveId" clId="{26A9CAF1-C73B-43B2-BAB3-93D9C9F1DF65}" dt="2022-08-17T07:51:53.797" v="85" actId="1076"/>
        <pc:sldMkLst>
          <pc:docMk/>
          <pc:sldMk cId="3880899605" sldId="309"/>
        </pc:sldMkLst>
        <pc:picChg chg="mod">
          <ac:chgData name="victor lorenzo sellares" userId="cca9b460c6724927" providerId="LiveId" clId="{26A9CAF1-C73B-43B2-BAB3-93D9C9F1DF65}" dt="2022-08-17T07:51:53.797" v="85" actId="1076"/>
          <ac:picMkLst>
            <pc:docMk/>
            <pc:sldMk cId="3880899605" sldId="309"/>
            <ac:picMk id="9" creationId="{CD9A70FC-0753-516E-CA24-A864CEE7467D}"/>
          </ac:picMkLst>
        </pc:picChg>
      </pc:sldChg>
      <pc:sldChg chg="delSp modSp">
        <pc:chgData name="victor lorenzo sellares" userId="cca9b460c6724927" providerId="LiveId" clId="{26A9CAF1-C73B-43B2-BAB3-93D9C9F1DF65}" dt="2022-08-18T18:22:03.912" v="221" actId="165"/>
        <pc:sldMkLst>
          <pc:docMk/>
          <pc:sldMk cId="1619370343" sldId="310"/>
        </pc:sldMkLst>
        <pc:spChg chg="mod">
          <ac:chgData name="victor lorenzo sellares" userId="cca9b460c6724927" providerId="LiveId" clId="{26A9CAF1-C73B-43B2-BAB3-93D9C9F1DF65}" dt="2022-08-18T18:21:58.186" v="220" actId="338"/>
          <ac:spMkLst>
            <pc:docMk/>
            <pc:sldMk cId="1619370343" sldId="310"/>
            <ac:spMk id="4" creationId="{0117B8B6-45B5-A17B-CE2D-A0B7A9B890A3}"/>
          </ac:spMkLst>
        </pc:spChg>
        <pc:spChg chg="del">
          <ac:chgData name="victor lorenzo sellares" userId="cca9b460c6724927" providerId="LiveId" clId="{26A9CAF1-C73B-43B2-BAB3-93D9C9F1DF65}" dt="2022-08-17T07:53:26.207" v="92" actId="478"/>
          <ac:spMkLst>
            <pc:docMk/>
            <pc:sldMk cId="1619370343" sldId="310"/>
            <ac:spMk id="5" creationId="{D829A5EA-8BAE-8EFE-6EEE-5E00840472A2}"/>
          </ac:spMkLst>
        </pc:spChg>
        <pc:spChg chg="del">
          <ac:chgData name="victor lorenzo sellares" userId="cca9b460c6724927" providerId="LiveId" clId="{26A9CAF1-C73B-43B2-BAB3-93D9C9F1DF65}" dt="2022-08-17T07:53:22.775" v="91" actId="478"/>
          <ac:spMkLst>
            <pc:docMk/>
            <pc:sldMk cId="1619370343" sldId="310"/>
            <ac:spMk id="6" creationId="{1D49D9D2-E89A-A16E-9623-CB03B44C10E5}"/>
          </ac:spMkLst>
        </pc:spChg>
        <pc:spChg chg="mod topLvl">
          <ac:chgData name="victor lorenzo sellares" userId="cca9b460c6724927" providerId="LiveId" clId="{26A9CAF1-C73B-43B2-BAB3-93D9C9F1DF65}" dt="2022-08-18T18:22:03.912" v="221" actId="165"/>
          <ac:spMkLst>
            <pc:docMk/>
            <pc:sldMk cId="1619370343" sldId="310"/>
            <ac:spMk id="6" creationId="{2E188590-FD17-8EA6-9122-7409198DC235}"/>
          </ac:spMkLst>
        </pc:spChg>
        <pc:spChg chg="del">
          <ac:chgData name="victor lorenzo sellares" userId="cca9b460c6724927" providerId="LiveId" clId="{26A9CAF1-C73B-43B2-BAB3-93D9C9F1DF65}" dt="2022-08-17T07:53:31.306" v="93" actId="478"/>
          <ac:spMkLst>
            <pc:docMk/>
            <pc:sldMk cId="1619370343" sldId="310"/>
            <ac:spMk id="7" creationId="{950FF1C3-6607-8C6B-4607-8C7952EFC4FB}"/>
          </ac:spMkLst>
        </pc:spChg>
        <pc:spChg chg="del">
          <ac:chgData name="victor lorenzo sellares" userId="cca9b460c6724927" providerId="LiveId" clId="{26A9CAF1-C73B-43B2-BAB3-93D9C9F1DF65}" dt="2022-08-17T07:53:12.330" v="88" actId="478"/>
          <ac:spMkLst>
            <pc:docMk/>
            <pc:sldMk cId="1619370343" sldId="310"/>
            <ac:spMk id="8" creationId="{516BF2FC-ED7E-D6A2-3A7C-0E1F1D9EDC62}"/>
          </ac:spMkLst>
        </pc:spChg>
        <pc:spChg chg="del">
          <ac:chgData name="victor lorenzo sellares" userId="cca9b460c6724927" providerId="LiveId" clId="{26A9CAF1-C73B-43B2-BAB3-93D9C9F1DF65}" dt="2022-08-17T07:53:16.130" v="89" actId="478"/>
          <ac:spMkLst>
            <pc:docMk/>
            <pc:sldMk cId="1619370343" sldId="310"/>
            <ac:spMk id="9" creationId="{68809B82-123F-AFC6-86EC-E1C178F57BDA}"/>
          </ac:spMkLst>
        </pc:spChg>
        <pc:spChg chg="del">
          <ac:chgData name="victor lorenzo sellares" userId="cca9b460c6724927" providerId="LiveId" clId="{26A9CAF1-C73B-43B2-BAB3-93D9C9F1DF65}" dt="2022-08-17T07:53:09.121" v="87" actId="478"/>
          <ac:spMkLst>
            <pc:docMk/>
            <pc:sldMk cId="1619370343" sldId="310"/>
            <ac:spMk id="10" creationId="{B3967FB6-AA99-23F0-461B-8D6D709D0613}"/>
          </ac:spMkLst>
        </pc:spChg>
        <pc:spChg chg="del">
          <ac:chgData name="victor lorenzo sellares" userId="cca9b460c6724927" providerId="LiveId" clId="{26A9CAF1-C73B-43B2-BAB3-93D9C9F1DF65}" dt="2022-08-17T07:53:19.569" v="90" actId="478"/>
          <ac:spMkLst>
            <pc:docMk/>
            <pc:sldMk cId="1619370343" sldId="310"/>
            <ac:spMk id="11" creationId="{F3F9A6D0-C8FE-D89F-E40E-1F2F87DE8C08}"/>
          </ac:spMkLst>
        </pc:spChg>
        <pc:spChg chg="del">
          <ac:chgData name="victor lorenzo sellares" userId="cca9b460c6724927" providerId="LiveId" clId="{26A9CAF1-C73B-43B2-BAB3-93D9C9F1DF65}" dt="2022-08-17T07:53:04.234" v="86" actId="478"/>
          <ac:spMkLst>
            <pc:docMk/>
            <pc:sldMk cId="1619370343" sldId="310"/>
            <ac:spMk id="12" creationId="{697F0750-E33D-8E4E-162B-AFE9AD4964C8}"/>
          </ac:spMkLst>
        </pc:spChg>
        <pc:spChg chg="mod">
          <ac:chgData name="victor lorenzo sellares" userId="cca9b460c6724927" providerId="LiveId" clId="{26A9CAF1-C73B-43B2-BAB3-93D9C9F1DF65}" dt="2022-08-18T18:21:58.186" v="220" actId="338"/>
          <ac:spMkLst>
            <pc:docMk/>
            <pc:sldMk cId="1619370343" sldId="310"/>
            <ac:spMk id="13" creationId="{440A9D2F-1C14-DC2A-B908-4FAA29B537A8}"/>
          </ac:spMkLst>
        </pc:spChg>
        <pc:grpChg chg="mod">
          <ac:chgData name="victor lorenzo sellares" userId="cca9b460c6724927" providerId="LiveId" clId="{26A9CAF1-C73B-43B2-BAB3-93D9C9F1DF65}" dt="2022-08-18T18:21:58.186" v="220" actId="338"/>
          <ac:grpSpMkLst>
            <pc:docMk/>
            <pc:sldMk cId="1619370343" sldId="310"/>
            <ac:grpSpMk id="1" creationId="{00000000-0000-0000-0000-000000000000}"/>
          </ac:grpSpMkLst>
        </pc:grpChg>
        <pc:grpChg chg="del mod">
          <ac:chgData name="victor lorenzo sellares" userId="cca9b460c6724927" providerId="LiveId" clId="{26A9CAF1-C73B-43B2-BAB3-93D9C9F1DF65}" dt="2022-08-18T18:22:03.912" v="221" actId="165"/>
          <ac:grpSpMkLst>
            <pc:docMk/>
            <pc:sldMk cId="1619370343" sldId="310"/>
            <ac:grpSpMk id="5" creationId="{C67DA90A-D2AA-3B64-B9EE-22AA1026B360}"/>
          </ac:grpSpMkLst>
        </pc:grpChg>
        <pc:picChg chg="del mod">
          <ac:chgData name="victor lorenzo sellares" userId="cca9b460c6724927" providerId="LiveId" clId="{26A9CAF1-C73B-43B2-BAB3-93D9C9F1DF65}" dt="2022-08-18T18:21:58.186" v="220" actId="338"/>
          <ac:picMkLst>
            <pc:docMk/>
            <pc:sldMk cId="1619370343" sldId="310"/>
            <ac:picMk id="2" creationId="{4B448B89-D162-88BB-1FD0-E0E74A62B961}"/>
          </ac:picMkLst>
        </pc:picChg>
        <pc:picChg chg="mod">
          <ac:chgData name="victor lorenzo sellares" userId="cca9b460c6724927" providerId="LiveId" clId="{26A9CAF1-C73B-43B2-BAB3-93D9C9F1DF65}" dt="2022-08-18T18:21:58.186" v="220" actId="338"/>
          <ac:picMkLst>
            <pc:docMk/>
            <pc:sldMk cId="1619370343" sldId="310"/>
            <ac:picMk id="3" creationId="{5E578CBE-4719-D332-EE0C-645DB2A007B5}"/>
          </ac:picMkLst>
        </pc:picChg>
        <pc:picChg chg="mod topLvl">
          <ac:chgData name="victor lorenzo sellares" userId="cca9b460c6724927" providerId="LiveId" clId="{26A9CAF1-C73B-43B2-BAB3-93D9C9F1DF65}" dt="2022-08-18T18:22:03.912" v="221" actId="165"/>
          <ac:picMkLst>
            <pc:docMk/>
            <pc:sldMk cId="1619370343" sldId="310"/>
            <ac:picMk id="1029" creationId="{471F5963-1C11-F028-3363-EF9858E87CEE}"/>
          </ac:picMkLst>
        </pc:picChg>
        <pc:cxnChg chg="mod">
          <ac:chgData name="victor lorenzo sellares" userId="cca9b460c6724927" providerId="LiveId" clId="{26A9CAF1-C73B-43B2-BAB3-93D9C9F1DF65}" dt="2022-08-18T18:21:58.186" v="220" actId="338"/>
          <ac:cxnSpMkLst>
            <pc:docMk/>
            <pc:sldMk cId="1619370343" sldId="310"/>
            <ac:cxnSpMk id="15" creationId="{8D1537B9-1792-DBFB-9462-2334C7CAF0E4}"/>
          </ac:cxnSpMkLst>
        </pc:cxnChg>
        <pc:cxnChg chg="mod">
          <ac:chgData name="victor lorenzo sellares" userId="cca9b460c6724927" providerId="LiveId" clId="{26A9CAF1-C73B-43B2-BAB3-93D9C9F1DF65}" dt="2022-08-18T18:21:58.186" v="220" actId="338"/>
          <ac:cxnSpMkLst>
            <pc:docMk/>
            <pc:sldMk cId="1619370343" sldId="310"/>
            <ac:cxnSpMk id="16" creationId="{05F9950C-CD3B-A9BF-F4D4-939F68585310}"/>
          </ac:cxnSpMkLst>
        </pc:cxnChg>
        <pc:cxnChg chg="mod">
          <ac:chgData name="victor lorenzo sellares" userId="cca9b460c6724927" providerId="LiveId" clId="{26A9CAF1-C73B-43B2-BAB3-93D9C9F1DF65}" dt="2022-08-18T18:21:58.186" v="220" actId="338"/>
          <ac:cxnSpMkLst>
            <pc:docMk/>
            <pc:sldMk cId="1619370343" sldId="310"/>
            <ac:cxnSpMk id="19" creationId="{08C6145C-5867-BA3B-3B53-C89A76236035}"/>
          </ac:cxnSpMkLst>
        </pc:cxnChg>
        <pc:cxnChg chg="mod">
          <ac:chgData name="victor lorenzo sellares" userId="cca9b460c6724927" providerId="LiveId" clId="{26A9CAF1-C73B-43B2-BAB3-93D9C9F1DF65}" dt="2022-08-18T18:21:58.186" v="220" actId="338"/>
          <ac:cxnSpMkLst>
            <pc:docMk/>
            <pc:sldMk cId="1619370343" sldId="310"/>
            <ac:cxnSpMk id="21" creationId="{74B9C678-AC03-1A08-FB93-AB0489444FB5}"/>
          </ac:cxnSpMkLst>
        </pc:cxnChg>
        <pc:cxnChg chg="mod">
          <ac:chgData name="victor lorenzo sellares" userId="cca9b460c6724927" providerId="LiveId" clId="{26A9CAF1-C73B-43B2-BAB3-93D9C9F1DF65}" dt="2022-08-18T18:21:58.186" v="220" actId="338"/>
          <ac:cxnSpMkLst>
            <pc:docMk/>
            <pc:sldMk cId="1619370343" sldId="310"/>
            <ac:cxnSpMk id="22" creationId="{5F063725-226A-21BE-E809-DC668B882246}"/>
          </ac:cxnSpMkLst>
        </pc:cxnChg>
        <pc:cxnChg chg="mod">
          <ac:chgData name="victor lorenzo sellares" userId="cca9b460c6724927" providerId="LiveId" clId="{26A9CAF1-C73B-43B2-BAB3-93D9C9F1DF65}" dt="2022-08-18T18:21:58.186" v="220" actId="338"/>
          <ac:cxnSpMkLst>
            <pc:docMk/>
            <pc:sldMk cId="1619370343" sldId="310"/>
            <ac:cxnSpMk id="23" creationId="{15ABFC39-6681-94E6-B1DB-5FFB3280D7D3}"/>
          </ac:cxnSpMkLst>
        </pc:cxnChg>
        <pc:cxnChg chg="mod">
          <ac:chgData name="victor lorenzo sellares" userId="cca9b460c6724927" providerId="LiveId" clId="{26A9CAF1-C73B-43B2-BAB3-93D9C9F1DF65}" dt="2022-08-18T18:21:58.186" v="220" actId="338"/>
          <ac:cxnSpMkLst>
            <pc:docMk/>
            <pc:sldMk cId="1619370343" sldId="310"/>
            <ac:cxnSpMk id="24" creationId="{49182024-3C5C-1A76-F912-3CFEDA5D4638}"/>
          </ac:cxnSpMkLst>
        </pc:cxnChg>
        <pc:cxnChg chg="mod">
          <ac:chgData name="victor lorenzo sellares" userId="cca9b460c6724927" providerId="LiveId" clId="{26A9CAF1-C73B-43B2-BAB3-93D9C9F1DF65}" dt="2022-08-18T18:21:58.186" v="220" actId="338"/>
          <ac:cxnSpMkLst>
            <pc:docMk/>
            <pc:sldMk cId="1619370343" sldId="310"/>
            <ac:cxnSpMk id="25" creationId="{D35394F1-753E-E610-DFB3-FA7EA343A5E8}"/>
          </ac:cxnSpMkLst>
        </pc:cxnChg>
      </pc:sldChg>
      <pc:sldChg chg="addSp modSp new mod">
        <pc:chgData name="victor lorenzo sellares" userId="cca9b460c6724927" providerId="LiveId" clId="{26A9CAF1-C73B-43B2-BAB3-93D9C9F1DF65}" dt="2022-08-17T08:29:02.165" v="138" actId="14100"/>
        <pc:sldMkLst>
          <pc:docMk/>
          <pc:sldMk cId="3925982700" sldId="312"/>
        </pc:sldMkLst>
        <pc:spChg chg="add mod">
          <ac:chgData name="victor lorenzo sellares" userId="cca9b460c6724927" providerId="LiveId" clId="{26A9CAF1-C73B-43B2-BAB3-93D9C9F1DF65}" dt="2022-08-17T08:28:59.181" v="136" actId="14100"/>
          <ac:spMkLst>
            <pc:docMk/>
            <pc:sldMk cId="3925982700" sldId="312"/>
            <ac:spMk id="3" creationId="{543E9AB8-8349-287E-46A0-DBD12F353D98}"/>
          </ac:spMkLst>
        </pc:spChg>
        <pc:picChg chg="add mod">
          <ac:chgData name="victor lorenzo sellares" userId="cca9b460c6724927" providerId="LiveId" clId="{26A9CAF1-C73B-43B2-BAB3-93D9C9F1DF65}" dt="2022-08-17T08:28:39.071" v="129" actId="1076"/>
          <ac:picMkLst>
            <pc:docMk/>
            <pc:sldMk cId="3925982700" sldId="312"/>
            <ac:picMk id="2" creationId="{0902678B-3DB8-361E-1C2C-372D26790497}"/>
          </ac:picMkLst>
        </pc:picChg>
        <pc:cxnChg chg="add mod">
          <ac:chgData name="victor lorenzo sellares" userId="cca9b460c6724927" providerId="LiveId" clId="{26A9CAF1-C73B-43B2-BAB3-93D9C9F1DF65}" dt="2022-08-17T08:29:02.165" v="138" actId="14100"/>
          <ac:cxnSpMkLst>
            <pc:docMk/>
            <pc:sldMk cId="3925982700" sldId="312"/>
            <ac:cxnSpMk id="4" creationId="{97EE4CFF-DB6B-E761-35F0-ECD9F11EE677}"/>
          </ac:cxnSpMkLst>
        </pc:cxnChg>
      </pc:sldChg>
    </pc:docChg>
  </pc:docChgLst>
  <pc:docChgLst>
    <pc:chgData name="victor lorenzo sellares" userId="cca9b460c6724927" providerId="LiveId" clId="{36FAF88E-9974-4171-B3E9-19B3EB43CE33}"/>
    <pc:docChg chg="undo custSel addSld delSld modSld">
      <pc:chgData name="victor lorenzo sellares" userId="cca9b460c6724927" providerId="LiveId" clId="{36FAF88E-9974-4171-B3E9-19B3EB43CE33}" dt="2022-08-16T14:56:59.096" v="404" actId="1076"/>
      <pc:docMkLst>
        <pc:docMk/>
      </pc:docMkLst>
      <pc:sldChg chg="modSp del">
        <pc:chgData name="victor lorenzo sellares" userId="cca9b460c6724927" providerId="LiveId" clId="{36FAF88E-9974-4171-B3E9-19B3EB43CE33}" dt="2022-08-16T14:52:19.421" v="178" actId="2696"/>
        <pc:sldMkLst>
          <pc:docMk/>
          <pc:sldMk cId="0" sldId="275"/>
        </pc:sldMkLst>
        <pc:spChg chg="mod">
          <ac:chgData name="victor lorenzo sellares" userId="cca9b460c6724927" providerId="LiveId" clId="{36FAF88E-9974-4171-B3E9-19B3EB43CE33}" dt="2022-08-16T14:51:54.121" v="171" actId="1076"/>
          <ac:spMkLst>
            <pc:docMk/>
            <pc:sldMk cId="0" sldId="275"/>
            <ac:spMk id="17410" creationId="{A249602F-8A71-0381-3430-FF725A67954D}"/>
          </ac:spMkLst>
        </pc:spChg>
        <pc:cxnChg chg="mod">
          <ac:chgData name="victor lorenzo sellares" userId="cca9b460c6724927" providerId="LiveId" clId="{36FAF88E-9974-4171-B3E9-19B3EB43CE33}" dt="2022-08-16T14:51:54.121" v="171" actId="1076"/>
          <ac:cxnSpMkLst>
            <pc:docMk/>
            <pc:sldMk cId="0" sldId="275"/>
            <ac:cxnSpMk id="24" creationId="{A6756D01-600A-5E6C-93C0-DE38D6C1917B}"/>
          </ac:cxnSpMkLst>
        </pc:cxnChg>
      </pc:sldChg>
      <pc:sldChg chg="modSp mod">
        <pc:chgData name="victor lorenzo sellares" userId="cca9b460c6724927" providerId="LiveId" clId="{36FAF88E-9974-4171-B3E9-19B3EB43CE33}" dt="2022-08-16T14:56:31.719" v="403" actId="20577"/>
        <pc:sldMkLst>
          <pc:docMk/>
          <pc:sldMk cId="0" sldId="287"/>
        </pc:sldMkLst>
        <pc:spChg chg="mod">
          <ac:chgData name="victor lorenzo sellares" userId="cca9b460c6724927" providerId="LiveId" clId="{36FAF88E-9974-4171-B3E9-19B3EB43CE33}" dt="2022-08-16T14:56:31.719" v="403" actId="20577"/>
          <ac:spMkLst>
            <pc:docMk/>
            <pc:sldMk cId="0" sldId="287"/>
            <ac:spMk id="22536" creationId="{54A75D78-8380-54B9-1DB0-ADC43212EEB3}"/>
          </ac:spMkLst>
        </pc:spChg>
        <pc:spChg chg="mod">
          <ac:chgData name="victor lorenzo sellares" userId="cca9b460c6724927" providerId="LiveId" clId="{36FAF88E-9974-4171-B3E9-19B3EB43CE33}" dt="2022-08-16T14:56:01.283" v="402"/>
          <ac:spMkLst>
            <pc:docMk/>
            <pc:sldMk cId="0" sldId="287"/>
            <ac:spMk id="22537" creationId="{BC3562FF-519D-DB81-6E17-0DE1FD40BE65}"/>
          </ac:spMkLst>
        </pc:spChg>
      </pc:sldChg>
      <pc:sldChg chg="modSp mod">
        <pc:chgData name="victor lorenzo sellares" userId="cca9b460c6724927" providerId="LiveId" clId="{36FAF88E-9974-4171-B3E9-19B3EB43CE33}" dt="2022-08-16T14:37:19.236" v="2" actId="1076"/>
        <pc:sldMkLst>
          <pc:docMk/>
          <pc:sldMk cId="4134229699" sldId="288"/>
        </pc:sldMkLst>
        <pc:spChg chg="mod">
          <ac:chgData name="victor lorenzo sellares" userId="cca9b460c6724927" providerId="LiveId" clId="{36FAF88E-9974-4171-B3E9-19B3EB43CE33}" dt="2022-08-16T14:37:19.236" v="2" actId="1076"/>
          <ac:spMkLst>
            <pc:docMk/>
            <pc:sldMk cId="4134229699" sldId="288"/>
            <ac:spMk id="3" creationId="{3E2C19CD-3AC7-C37D-CAEC-4BF95C30932A}"/>
          </ac:spMkLst>
        </pc:spChg>
        <pc:spChg chg="mod">
          <ac:chgData name="victor lorenzo sellares" userId="cca9b460c6724927" providerId="LiveId" clId="{36FAF88E-9974-4171-B3E9-19B3EB43CE33}" dt="2022-08-16T14:37:17.665" v="1" actId="1076"/>
          <ac:spMkLst>
            <pc:docMk/>
            <pc:sldMk cId="4134229699" sldId="288"/>
            <ac:spMk id="5" creationId="{B61B1A7A-42BD-9A33-6A6F-EF773B5B1FFF}"/>
          </ac:spMkLst>
        </pc:spChg>
      </pc:sldChg>
      <pc:sldChg chg="modSp mod">
        <pc:chgData name="victor lorenzo sellares" userId="cca9b460c6724927" providerId="LiveId" clId="{36FAF88E-9974-4171-B3E9-19B3EB43CE33}" dt="2022-08-16T14:38:08.850" v="5" actId="1076"/>
        <pc:sldMkLst>
          <pc:docMk/>
          <pc:sldMk cId="3185764066" sldId="291"/>
        </pc:sldMkLst>
        <pc:spChg chg="mod">
          <ac:chgData name="victor lorenzo sellares" userId="cca9b460c6724927" providerId="LiveId" clId="{36FAF88E-9974-4171-B3E9-19B3EB43CE33}" dt="2022-08-16T14:38:06.156" v="4" actId="1076"/>
          <ac:spMkLst>
            <pc:docMk/>
            <pc:sldMk cId="3185764066" sldId="291"/>
            <ac:spMk id="4" creationId="{E9522DB4-87E9-AF16-E4F1-D669260D6C91}"/>
          </ac:spMkLst>
        </pc:spChg>
        <pc:spChg chg="mod">
          <ac:chgData name="victor lorenzo sellares" userId="cca9b460c6724927" providerId="LiveId" clId="{36FAF88E-9974-4171-B3E9-19B3EB43CE33}" dt="2022-08-16T14:38:08.850" v="5" actId="1076"/>
          <ac:spMkLst>
            <pc:docMk/>
            <pc:sldMk cId="3185764066" sldId="291"/>
            <ac:spMk id="5" creationId="{81CE94D3-450B-9EA5-4D2C-6F1493CDB621}"/>
          </ac:spMkLst>
        </pc:spChg>
      </pc:sldChg>
      <pc:sldChg chg="addSp modSp mod">
        <pc:chgData name="victor lorenzo sellares" userId="cca9b460c6724927" providerId="LiveId" clId="{36FAF88E-9974-4171-B3E9-19B3EB43CE33}" dt="2022-08-16T14:42:47.612" v="72" actId="1076"/>
        <pc:sldMkLst>
          <pc:docMk/>
          <pc:sldMk cId="655469645" sldId="295"/>
        </pc:sldMkLst>
        <pc:spChg chg="mod">
          <ac:chgData name="victor lorenzo sellares" userId="cca9b460c6724927" providerId="LiveId" clId="{36FAF88E-9974-4171-B3E9-19B3EB43CE33}" dt="2022-08-16T14:42:44.307" v="71" actId="1076"/>
          <ac:spMkLst>
            <pc:docMk/>
            <pc:sldMk cId="655469645" sldId="295"/>
            <ac:spMk id="3" creationId="{9CB22284-45B8-E0D8-07E3-436CF164383D}"/>
          </ac:spMkLst>
        </pc:spChg>
        <pc:spChg chg="add mod">
          <ac:chgData name="victor lorenzo sellares" userId="cca9b460c6724927" providerId="LiveId" clId="{36FAF88E-9974-4171-B3E9-19B3EB43CE33}" dt="2022-08-16T14:42:47.612" v="72" actId="1076"/>
          <ac:spMkLst>
            <pc:docMk/>
            <pc:sldMk cId="655469645" sldId="295"/>
            <ac:spMk id="4" creationId="{2D87AFF1-24D7-ADC2-4581-27A96ED2D14A}"/>
          </ac:spMkLst>
        </pc:spChg>
      </pc:sldChg>
      <pc:sldChg chg="modSp mod">
        <pc:chgData name="victor lorenzo sellares" userId="cca9b460c6724927" providerId="LiveId" clId="{36FAF88E-9974-4171-B3E9-19B3EB43CE33}" dt="2022-08-16T14:43:07.244" v="79" actId="1038"/>
        <pc:sldMkLst>
          <pc:docMk/>
          <pc:sldMk cId="1253275047" sldId="296"/>
        </pc:sldMkLst>
        <pc:spChg chg="mod">
          <ac:chgData name="victor lorenzo sellares" userId="cca9b460c6724927" providerId="LiveId" clId="{36FAF88E-9974-4171-B3E9-19B3EB43CE33}" dt="2022-08-16T14:42:56.767" v="73" actId="6549"/>
          <ac:spMkLst>
            <pc:docMk/>
            <pc:sldMk cId="1253275047" sldId="296"/>
            <ac:spMk id="16" creationId="{306FB26D-E46B-8FA9-08B5-6092F7B82A3B}"/>
          </ac:spMkLst>
        </pc:spChg>
        <pc:spChg chg="mod">
          <ac:chgData name="victor lorenzo sellares" userId="cca9b460c6724927" providerId="LiveId" clId="{36FAF88E-9974-4171-B3E9-19B3EB43CE33}" dt="2022-08-16T14:43:07.244" v="79" actId="1038"/>
          <ac:spMkLst>
            <pc:docMk/>
            <pc:sldMk cId="1253275047" sldId="296"/>
            <ac:spMk id="17" creationId="{3E83D873-680F-0E4F-95F8-DADE607F1D01}"/>
          </ac:spMkLst>
        </pc:spChg>
      </pc:sldChg>
      <pc:sldChg chg="modSp mod">
        <pc:chgData name="victor lorenzo sellares" userId="cca9b460c6724927" providerId="LiveId" clId="{36FAF88E-9974-4171-B3E9-19B3EB43CE33}" dt="2022-08-16T14:45:21.856" v="131" actId="1076"/>
        <pc:sldMkLst>
          <pc:docMk/>
          <pc:sldMk cId="4178893501" sldId="299"/>
        </pc:sldMkLst>
        <pc:spChg chg="mod">
          <ac:chgData name="victor lorenzo sellares" userId="cca9b460c6724927" providerId="LiveId" clId="{36FAF88E-9974-4171-B3E9-19B3EB43CE33}" dt="2022-08-16T14:45:21.856" v="131" actId="1076"/>
          <ac:spMkLst>
            <pc:docMk/>
            <pc:sldMk cId="4178893501" sldId="299"/>
            <ac:spMk id="12" creationId="{457134B2-BFB8-8565-618C-FB7077DD53E0}"/>
          </ac:spMkLst>
        </pc:spChg>
      </pc:sldChg>
      <pc:sldChg chg="addSp modSp mod">
        <pc:chgData name="victor lorenzo sellares" userId="cca9b460c6724927" providerId="LiveId" clId="{36FAF88E-9974-4171-B3E9-19B3EB43CE33}" dt="2022-08-16T14:46:07.506" v="138" actId="1076"/>
        <pc:sldMkLst>
          <pc:docMk/>
          <pc:sldMk cId="3639300804" sldId="300"/>
        </pc:sldMkLst>
        <pc:spChg chg="add mod">
          <ac:chgData name="victor lorenzo sellares" userId="cca9b460c6724927" providerId="LiveId" clId="{36FAF88E-9974-4171-B3E9-19B3EB43CE33}" dt="2022-08-16T14:46:07.506" v="138" actId="1076"/>
          <ac:spMkLst>
            <pc:docMk/>
            <pc:sldMk cId="3639300804" sldId="300"/>
            <ac:spMk id="4" creationId="{0ED757D2-56A1-A4DF-B2BB-A80EA5D10FF6}"/>
          </ac:spMkLst>
        </pc:spChg>
        <pc:picChg chg="mod">
          <ac:chgData name="victor lorenzo sellares" userId="cca9b460c6724927" providerId="LiveId" clId="{36FAF88E-9974-4171-B3E9-19B3EB43CE33}" dt="2022-08-16T14:46:01.394" v="137" actId="1076"/>
          <ac:picMkLst>
            <pc:docMk/>
            <pc:sldMk cId="3639300804" sldId="300"/>
            <ac:picMk id="2" creationId="{ACA314A9-6A97-4637-79F8-551CD3DBF2C8}"/>
          </ac:picMkLst>
        </pc:picChg>
      </pc:sldChg>
      <pc:sldChg chg="modSp mod">
        <pc:chgData name="victor lorenzo sellares" userId="cca9b460c6724927" providerId="LiveId" clId="{36FAF88E-9974-4171-B3E9-19B3EB43CE33}" dt="2022-08-16T14:44:56.924" v="87" actId="1076"/>
        <pc:sldMkLst>
          <pc:docMk/>
          <pc:sldMk cId="2637240716" sldId="301"/>
        </pc:sldMkLst>
        <pc:spChg chg="mod">
          <ac:chgData name="victor lorenzo sellares" userId="cca9b460c6724927" providerId="LiveId" clId="{36FAF88E-9974-4171-B3E9-19B3EB43CE33}" dt="2022-08-16T14:44:22.973" v="82" actId="14100"/>
          <ac:spMkLst>
            <pc:docMk/>
            <pc:sldMk cId="2637240716" sldId="301"/>
            <ac:spMk id="3" creationId="{B667EEF4-DA47-C11A-7D9F-C672321AD956}"/>
          </ac:spMkLst>
        </pc:spChg>
        <pc:spChg chg="mod">
          <ac:chgData name="victor lorenzo sellares" userId="cca9b460c6724927" providerId="LiveId" clId="{36FAF88E-9974-4171-B3E9-19B3EB43CE33}" dt="2022-08-16T14:44:56.924" v="87" actId="1076"/>
          <ac:spMkLst>
            <pc:docMk/>
            <pc:sldMk cId="2637240716" sldId="301"/>
            <ac:spMk id="4" creationId="{99817D75-C684-F077-968E-85C925C313F2}"/>
          </ac:spMkLst>
        </pc:spChg>
        <pc:spChg chg="mod">
          <ac:chgData name="victor lorenzo sellares" userId="cca9b460c6724927" providerId="LiveId" clId="{36FAF88E-9974-4171-B3E9-19B3EB43CE33}" dt="2022-08-16T14:39:59.314" v="68" actId="1037"/>
          <ac:spMkLst>
            <pc:docMk/>
            <pc:sldMk cId="2637240716" sldId="301"/>
            <ac:spMk id="5" creationId="{7090A833-16B2-F8A2-347C-BF85BF97F8DF}"/>
          </ac:spMkLst>
        </pc:spChg>
        <pc:spChg chg="mod">
          <ac:chgData name="victor lorenzo sellares" userId="cca9b460c6724927" providerId="LiveId" clId="{36FAF88E-9974-4171-B3E9-19B3EB43CE33}" dt="2022-08-16T14:40:03.199" v="69" actId="14100"/>
          <ac:spMkLst>
            <pc:docMk/>
            <pc:sldMk cId="2637240716" sldId="301"/>
            <ac:spMk id="7" creationId="{09B2DAA6-9726-9FDF-D564-3587C9DB1C21}"/>
          </ac:spMkLst>
        </pc:spChg>
        <pc:spChg chg="mod">
          <ac:chgData name="victor lorenzo sellares" userId="cca9b460c6724927" providerId="LiveId" clId="{36FAF88E-9974-4171-B3E9-19B3EB43CE33}" dt="2022-08-16T14:39:22.764" v="8" actId="1076"/>
          <ac:spMkLst>
            <pc:docMk/>
            <pc:sldMk cId="2637240716" sldId="301"/>
            <ac:spMk id="9" creationId="{CABF3223-6474-7BC2-B62E-D8C563EB31B4}"/>
          </ac:spMkLst>
        </pc:spChg>
        <pc:picChg chg="mod">
          <ac:chgData name="victor lorenzo sellares" userId="cca9b460c6724927" providerId="LiveId" clId="{36FAF88E-9974-4171-B3E9-19B3EB43CE33}" dt="2022-08-16T14:44:36.633" v="84" actId="1076"/>
          <ac:picMkLst>
            <pc:docMk/>
            <pc:sldMk cId="2637240716" sldId="301"/>
            <ac:picMk id="2" creationId="{0926A7F5-DC50-A899-5602-8E730068BA3E}"/>
          </ac:picMkLst>
        </pc:picChg>
        <pc:cxnChg chg="mod">
          <ac:chgData name="victor lorenzo sellares" userId="cca9b460c6724927" providerId="LiveId" clId="{36FAF88E-9974-4171-B3E9-19B3EB43CE33}" dt="2022-08-16T14:39:59.314" v="68" actId="1037"/>
          <ac:cxnSpMkLst>
            <pc:docMk/>
            <pc:sldMk cId="2637240716" sldId="301"/>
            <ac:cxnSpMk id="6" creationId="{1B8FD724-E2E8-F7E6-CF32-82F98DAB85D5}"/>
          </ac:cxnSpMkLst>
        </pc:cxnChg>
        <pc:cxnChg chg="mod">
          <ac:chgData name="victor lorenzo sellares" userId="cca9b460c6724927" providerId="LiveId" clId="{36FAF88E-9974-4171-B3E9-19B3EB43CE33}" dt="2022-08-16T14:44:54.219" v="86" actId="14100"/>
          <ac:cxnSpMkLst>
            <pc:docMk/>
            <pc:sldMk cId="2637240716" sldId="301"/>
            <ac:cxnSpMk id="8" creationId="{A83FAD22-A044-11AD-3D64-BC4D56D3E4FA}"/>
          </ac:cxnSpMkLst>
        </pc:cxnChg>
        <pc:cxnChg chg="mod">
          <ac:chgData name="victor lorenzo sellares" userId="cca9b460c6724927" providerId="LiveId" clId="{36FAF88E-9974-4171-B3E9-19B3EB43CE33}" dt="2022-08-16T14:39:22.764" v="8" actId="1076"/>
          <ac:cxnSpMkLst>
            <pc:docMk/>
            <pc:sldMk cId="2637240716" sldId="301"/>
            <ac:cxnSpMk id="10" creationId="{C54DC3B2-94CD-8BA5-37A8-5044ECD5C9C0}"/>
          </ac:cxnSpMkLst>
        </pc:cxnChg>
      </pc:sldChg>
      <pc:sldChg chg="modSp mod">
        <pc:chgData name="victor lorenzo sellares" userId="cca9b460c6724927" providerId="LiveId" clId="{36FAF88E-9974-4171-B3E9-19B3EB43CE33}" dt="2022-08-16T14:46:19.195" v="139" actId="403"/>
        <pc:sldMkLst>
          <pc:docMk/>
          <pc:sldMk cId="3960998939" sldId="302"/>
        </pc:sldMkLst>
        <pc:spChg chg="mod">
          <ac:chgData name="victor lorenzo sellares" userId="cca9b460c6724927" providerId="LiveId" clId="{36FAF88E-9974-4171-B3E9-19B3EB43CE33}" dt="2022-08-16T14:46:19.195" v="139" actId="403"/>
          <ac:spMkLst>
            <pc:docMk/>
            <pc:sldMk cId="3960998939" sldId="302"/>
            <ac:spMk id="5" creationId="{702C83F4-B1F8-10E9-07AE-CCA04B6DB68B}"/>
          </ac:spMkLst>
        </pc:spChg>
      </pc:sldChg>
      <pc:sldChg chg="modSp mod">
        <pc:chgData name="victor lorenzo sellares" userId="cca9b460c6724927" providerId="LiveId" clId="{36FAF88E-9974-4171-B3E9-19B3EB43CE33}" dt="2022-08-16T14:47:14.396" v="141" actId="1076"/>
        <pc:sldMkLst>
          <pc:docMk/>
          <pc:sldMk cId="205834663" sldId="307"/>
        </pc:sldMkLst>
        <pc:spChg chg="mod">
          <ac:chgData name="victor lorenzo sellares" userId="cca9b460c6724927" providerId="LiveId" clId="{36FAF88E-9974-4171-B3E9-19B3EB43CE33}" dt="2022-08-16T14:47:11.080" v="140" actId="1076"/>
          <ac:spMkLst>
            <pc:docMk/>
            <pc:sldMk cId="205834663" sldId="307"/>
            <ac:spMk id="3" creationId="{93DAE478-011B-9ED3-53E0-B3BEB87232AE}"/>
          </ac:spMkLst>
        </pc:spChg>
        <pc:spChg chg="mod">
          <ac:chgData name="victor lorenzo sellares" userId="cca9b460c6724927" providerId="LiveId" clId="{36FAF88E-9974-4171-B3E9-19B3EB43CE33}" dt="2022-08-16T14:47:14.396" v="141" actId="1076"/>
          <ac:spMkLst>
            <pc:docMk/>
            <pc:sldMk cId="205834663" sldId="307"/>
            <ac:spMk id="4" creationId="{7C0938AF-B1E7-FE17-7FF3-8E039F5DC816}"/>
          </ac:spMkLst>
        </pc:spChg>
      </pc:sldChg>
      <pc:sldChg chg="addSp delSp modSp mod">
        <pc:chgData name="victor lorenzo sellares" userId="cca9b460c6724927" providerId="LiveId" clId="{36FAF88E-9974-4171-B3E9-19B3EB43CE33}" dt="2022-08-16T14:56:59.096" v="404" actId="1076"/>
        <pc:sldMkLst>
          <pc:docMk/>
          <pc:sldMk cId="3880899605" sldId="309"/>
        </pc:sldMkLst>
        <pc:spChg chg="add del mod">
          <ac:chgData name="victor lorenzo sellares" userId="cca9b460c6724927" providerId="LiveId" clId="{36FAF88E-9974-4171-B3E9-19B3EB43CE33}" dt="2022-08-16T14:50:36.779" v="159" actId="164"/>
          <ac:spMkLst>
            <pc:docMk/>
            <pc:sldMk cId="3880899605" sldId="309"/>
            <ac:spMk id="3" creationId="{140090F3-422B-F1B8-07BE-318ABD76681C}"/>
          </ac:spMkLst>
        </pc:spChg>
        <pc:spChg chg="add del mod">
          <ac:chgData name="victor lorenzo sellares" userId="cca9b460c6724927" providerId="LiveId" clId="{36FAF88E-9974-4171-B3E9-19B3EB43CE33}" dt="2022-08-16T14:50:36.779" v="159" actId="164"/>
          <ac:spMkLst>
            <pc:docMk/>
            <pc:sldMk cId="3880899605" sldId="309"/>
            <ac:spMk id="4" creationId="{B809AE28-D6CB-CC76-BBEC-F592BF9E2FF6}"/>
          </ac:spMkLst>
        </pc:spChg>
        <pc:spChg chg="add del mod">
          <ac:chgData name="victor lorenzo sellares" userId="cca9b460c6724927" providerId="LiveId" clId="{36FAF88E-9974-4171-B3E9-19B3EB43CE33}" dt="2022-08-16T14:50:36.779" v="159" actId="164"/>
          <ac:spMkLst>
            <pc:docMk/>
            <pc:sldMk cId="3880899605" sldId="309"/>
            <ac:spMk id="5" creationId="{3EF681A3-86B1-F594-ABDB-AE7A05B90E5D}"/>
          </ac:spMkLst>
        </pc:spChg>
        <pc:spChg chg="add del mod">
          <ac:chgData name="victor lorenzo sellares" userId="cca9b460c6724927" providerId="LiveId" clId="{36FAF88E-9974-4171-B3E9-19B3EB43CE33}" dt="2022-08-16T14:50:36.779" v="159" actId="164"/>
          <ac:spMkLst>
            <pc:docMk/>
            <pc:sldMk cId="3880899605" sldId="309"/>
            <ac:spMk id="6" creationId="{0B672286-02A7-B4F0-B68D-1858B3AD7C95}"/>
          </ac:spMkLst>
        </pc:spChg>
        <pc:grpChg chg="add del mod">
          <ac:chgData name="victor lorenzo sellares" userId="cca9b460c6724927" providerId="LiveId" clId="{36FAF88E-9974-4171-B3E9-19B3EB43CE33}" dt="2022-08-16T14:51:11.349" v="166" actId="478"/>
          <ac:grpSpMkLst>
            <pc:docMk/>
            <pc:sldMk cId="3880899605" sldId="309"/>
            <ac:grpSpMk id="8" creationId="{247EB8FA-BCE3-889E-9B4D-895AAC4F339C}"/>
          </ac:grpSpMkLst>
        </pc:grpChg>
        <pc:picChg chg="add del mod">
          <ac:chgData name="victor lorenzo sellares" userId="cca9b460c6724927" providerId="LiveId" clId="{36FAF88E-9974-4171-B3E9-19B3EB43CE33}" dt="2022-08-16T14:50:36.779" v="159" actId="164"/>
          <ac:picMkLst>
            <pc:docMk/>
            <pc:sldMk cId="3880899605" sldId="309"/>
            <ac:picMk id="2" creationId="{FBB16819-BC80-7464-4E43-B2C107442B2A}"/>
          </ac:picMkLst>
        </pc:picChg>
        <pc:picChg chg="add del mod">
          <ac:chgData name="victor lorenzo sellares" userId="cca9b460c6724927" providerId="LiveId" clId="{36FAF88E-9974-4171-B3E9-19B3EB43CE33}" dt="2022-08-16T14:50:17.416" v="152"/>
          <ac:picMkLst>
            <pc:docMk/>
            <pc:sldMk cId="3880899605" sldId="309"/>
            <ac:picMk id="7" creationId="{0062763C-C011-CB02-902A-8CD768A72C70}"/>
          </ac:picMkLst>
        </pc:picChg>
        <pc:picChg chg="add mod">
          <ac:chgData name="victor lorenzo sellares" userId="cca9b460c6724927" providerId="LiveId" clId="{36FAF88E-9974-4171-B3E9-19B3EB43CE33}" dt="2022-08-16T14:56:59.096" v="404" actId="1076"/>
          <ac:picMkLst>
            <pc:docMk/>
            <pc:sldMk cId="3880899605" sldId="309"/>
            <ac:picMk id="9" creationId="{CD9A70FC-0753-516E-CA24-A864CEE7467D}"/>
          </ac:picMkLst>
        </pc:picChg>
      </pc:sldChg>
      <pc:sldChg chg="addSp delSp modSp mod">
        <pc:chgData name="victor lorenzo sellares" userId="cca9b460c6724927" providerId="LiveId" clId="{36FAF88E-9974-4171-B3E9-19B3EB43CE33}" dt="2022-08-16T14:55:27.589" v="400" actId="688"/>
        <pc:sldMkLst>
          <pc:docMk/>
          <pc:sldMk cId="1619370343" sldId="310"/>
        </pc:sldMkLst>
        <pc:spChg chg="mod">
          <ac:chgData name="victor lorenzo sellares" userId="cca9b460c6724927" providerId="LiveId" clId="{36FAF88E-9974-4171-B3E9-19B3EB43CE33}" dt="2022-08-16T14:51:46.788" v="170" actId="1076"/>
          <ac:spMkLst>
            <pc:docMk/>
            <pc:sldMk cId="1619370343" sldId="310"/>
            <ac:spMk id="4" creationId="{0117B8B6-45B5-A17B-CE2D-A0B7A9B890A3}"/>
          </ac:spMkLst>
        </pc:spChg>
        <pc:spChg chg="add mod">
          <ac:chgData name="victor lorenzo sellares" userId="cca9b460c6724927" providerId="LiveId" clId="{36FAF88E-9974-4171-B3E9-19B3EB43CE33}" dt="2022-08-16T14:52:56.747" v="179"/>
          <ac:spMkLst>
            <pc:docMk/>
            <pc:sldMk cId="1619370343" sldId="310"/>
            <ac:spMk id="5" creationId="{D829A5EA-8BAE-8EFE-6EEE-5E00840472A2}"/>
          </ac:spMkLst>
        </pc:spChg>
        <pc:spChg chg="add mod">
          <ac:chgData name="victor lorenzo sellares" userId="cca9b460c6724927" providerId="LiveId" clId="{36FAF88E-9974-4171-B3E9-19B3EB43CE33}" dt="2022-08-16T14:52:56.747" v="179"/>
          <ac:spMkLst>
            <pc:docMk/>
            <pc:sldMk cId="1619370343" sldId="310"/>
            <ac:spMk id="6" creationId="{1D49D9D2-E89A-A16E-9623-CB03B44C10E5}"/>
          </ac:spMkLst>
        </pc:spChg>
        <pc:spChg chg="add mod">
          <ac:chgData name="victor lorenzo sellares" userId="cca9b460c6724927" providerId="LiveId" clId="{36FAF88E-9974-4171-B3E9-19B3EB43CE33}" dt="2022-08-16T14:52:56.747" v="179"/>
          <ac:spMkLst>
            <pc:docMk/>
            <pc:sldMk cId="1619370343" sldId="310"/>
            <ac:spMk id="7" creationId="{950FF1C3-6607-8C6B-4607-8C7952EFC4FB}"/>
          </ac:spMkLst>
        </pc:spChg>
        <pc:spChg chg="add mod">
          <ac:chgData name="victor lorenzo sellares" userId="cca9b460c6724927" providerId="LiveId" clId="{36FAF88E-9974-4171-B3E9-19B3EB43CE33}" dt="2022-08-16T14:52:56.747" v="179"/>
          <ac:spMkLst>
            <pc:docMk/>
            <pc:sldMk cId="1619370343" sldId="310"/>
            <ac:spMk id="8" creationId="{516BF2FC-ED7E-D6A2-3A7C-0E1F1D9EDC62}"/>
          </ac:spMkLst>
        </pc:spChg>
        <pc:spChg chg="add mod">
          <ac:chgData name="victor lorenzo sellares" userId="cca9b460c6724927" providerId="LiveId" clId="{36FAF88E-9974-4171-B3E9-19B3EB43CE33}" dt="2022-08-16T14:52:56.747" v="179"/>
          <ac:spMkLst>
            <pc:docMk/>
            <pc:sldMk cId="1619370343" sldId="310"/>
            <ac:spMk id="9" creationId="{68809B82-123F-AFC6-86EC-E1C178F57BDA}"/>
          </ac:spMkLst>
        </pc:spChg>
        <pc:spChg chg="add mod">
          <ac:chgData name="victor lorenzo sellares" userId="cca9b460c6724927" providerId="LiveId" clId="{36FAF88E-9974-4171-B3E9-19B3EB43CE33}" dt="2022-08-16T14:52:56.747" v="179"/>
          <ac:spMkLst>
            <pc:docMk/>
            <pc:sldMk cId="1619370343" sldId="310"/>
            <ac:spMk id="10" creationId="{B3967FB6-AA99-23F0-461B-8D6D709D0613}"/>
          </ac:spMkLst>
        </pc:spChg>
        <pc:spChg chg="add mod">
          <ac:chgData name="victor lorenzo sellares" userId="cca9b460c6724927" providerId="LiveId" clId="{36FAF88E-9974-4171-B3E9-19B3EB43CE33}" dt="2022-08-16T14:52:56.747" v="179"/>
          <ac:spMkLst>
            <pc:docMk/>
            <pc:sldMk cId="1619370343" sldId="310"/>
            <ac:spMk id="11" creationId="{F3F9A6D0-C8FE-D89F-E40E-1F2F87DE8C08}"/>
          </ac:spMkLst>
        </pc:spChg>
        <pc:spChg chg="add mod">
          <ac:chgData name="victor lorenzo sellares" userId="cca9b460c6724927" providerId="LiveId" clId="{36FAF88E-9974-4171-B3E9-19B3EB43CE33}" dt="2022-08-16T14:52:56.747" v="179"/>
          <ac:spMkLst>
            <pc:docMk/>
            <pc:sldMk cId="1619370343" sldId="310"/>
            <ac:spMk id="12" creationId="{697F0750-E33D-8E4E-162B-AFE9AD4964C8}"/>
          </ac:spMkLst>
        </pc:spChg>
        <pc:spChg chg="add mod">
          <ac:chgData name="victor lorenzo sellares" userId="cca9b460c6724927" providerId="LiveId" clId="{36FAF88E-9974-4171-B3E9-19B3EB43CE33}" dt="2022-08-16T14:53:09.459" v="183" actId="6549"/>
          <ac:spMkLst>
            <pc:docMk/>
            <pc:sldMk cId="1619370343" sldId="310"/>
            <ac:spMk id="13" creationId="{440A9D2F-1C14-DC2A-B908-4FAA29B537A8}"/>
          </ac:spMkLst>
        </pc:spChg>
        <pc:spChg chg="add del">
          <ac:chgData name="victor lorenzo sellares" userId="cca9b460c6724927" providerId="LiveId" clId="{36FAF88E-9974-4171-B3E9-19B3EB43CE33}" dt="2022-08-16T14:53:51.483" v="196" actId="478"/>
          <ac:spMkLst>
            <pc:docMk/>
            <pc:sldMk cId="1619370343" sldId="310"/>
            <ac:spMk id="17" creationId="{19C5739A-9BFE-9D4F-883F-FA5539D25C21}"/>
          </ac:spMkLst>
        </pc:spChg>
        <pc:picChg chg="mod">
          <ac:chgData name="victor lorenzo sellares" userId="cca9b460c6724927" providerId="LiveId" clId="{36FAF88E-9974-4171-B3E9-19B3EB43CE33}" dt="2022-08-16T14:51:46.788" v="170" actId="1076"/>
          <ac:picMkLst>
            <pc:docMk/>
            <pc:sldMk cId="1619370343" sldId="310"/>
            <ac:picMk id="2" creationId="{4B448B89-D162-88BB-1FD0-E0E74A62B961}"/>
          </ac:picMkLst>
        </pc:picChg>
        <pc:picChg chg="mod">
          <ac:chgData name="victor lorenzo sellares" userId="cca9b460c6724927" providerId="LiveId" clId="{36FAF88E-9974-4171-B3E9-19B3EB43CE33}" dt="2022-08-16T14:51:46.788" v="170" actId="1076"/>
          <ac:picMkLst>
            <pc:docMk/>
            <pc:sldMk cId="1619370343" sldId="310"/>
            <ac:picMk id="3" creationId="{5E578CBE-4719-D332-EE0C-645DB2A007B5}"/>
          </ac:picMkLst>
        </pc:picChg>
        <pc:cxnChg chg="add mod">
          <ac:chgData name="victor lorenzo sellares" userId="cca9b460c6724927" providerId="LiveId" clId="{36FAF88E-9974-4171-B3E9-19B3EB43CE33}" dt="2022-08-16T14:53:33.767" v="186" actId="1582"/>
          <ac:cxnSpMkLst>
            <pc:docMk/>
            <pc:sldMk cId="1619370343" sldId="310"/>
            <ac:cxnSpMk id="15" creationId="{8D1537B9-1792-DBFB-9462-2334C7CAF0E4}"/>
          </ac:cxnSpMkLst>
        </pc:cxnChg>
        <pc:cxnChg chg="add mod">
          <ac:chgData name="victor lorenzo sellares" userId="cca9b460c6724927" providerId="LiveId" clId="{36FAF88E-9974-4171-B3E9-19B3EB43CE33}" dt="2022-08-16T14:53:41.668" v="194" actId="1035"/>
          <ac:cxnSpMkLst>
            <pc:docMk/>
            <pc:sldMk cId="1619370343" sldId="310"/>
            <ac:cxnSpMk id="16" creationId="{05F9950C-CD3B-A9BF-F4D4-939F68585310}"/>
          </ac:cxnSpMkLst>
        </pc:cxnChg>
        <pc:cxnChg chg="add mod">
          <ac:chgData name="victor lorenzo sellares" userId="cca9b460c6724927" providerId="LiveId" clId="{36FAF88E-9974-4171-B3E9-19B3EB43CE33}" dt="2022-08-16T14:54:15.907" v="199" actId="1582"/>
          <ac:cxnSpMkLst>
            <pc:docMk/>
            <pc:sldMk cId="1619370343" sldId="310"/>
            <ac:cxnSpMk id="19" creationId="{08C6145C-5867-BA3B-3B53-C89A76236035}"/>
          </ac:cxnSpMkLst>
        </pc:cxnChg>
        <pc:cxnChg chg="add mod">
          <ac:chgData name="victor lorenzo sellares" userId="cca9b460c6724927" providerId="LiveId" clId="{36FAF88E-9974-4171-B3E9-19B3EB43CE33}" dt="2022-08-16T14:54:20.061" v="206" actId="1036"/>
          <ac:cxnSpMkLst>
            <pc:docMk/>
            <pc:sldMk cId="1619370343" sldId="310"/>
            <ac:cxnSpMk id="21" creationId="{74B9C678-AC03-1A08-FB93-AB0489444FB5}"/>
          </ac:cxnSpMkLst>
        </pc:cxnChg>
        <pc:cxnChg chg="add mod">
          <ac:chgData name="victor lorenzo sellares" userId="cca9b460c6724927" providerId="LiveId" clId="{36FAF88E-9974-4171-B3E9-19B3EB43CE33}" dt="2022-08-16T14:54:26.605" v="216" actId="1037"/>
          <ac:cxnSpMkLst>
            <pc:docMk/>
            <pc:sldMk cId="1619370343" sldId="310"/>
            <ac:cxnSpMk id="22" creationId="{5F063725-226A-21BE-E809-DC668B882246}"/>
          </ac:cxnSpMkLst>
        </pc:cxnChg>
        <pc:cxnChg chg="add mod">
          <ac:chgData name="victor lorenzo sellares" userId="cca9b460c6724927" providerId="LiveId" clId="{36FAF88E-9974-4171-B3E9-19B3EB43CE33}" dt="2022-08-16T14:55:27.589" v="400" actId="688"/>
          <ac:cxnSpMkLst>
            <pc:docMk/>
            <pc:sldMk cId="1619370343" sldId="310"/>
            <ac:cxnSpMk id="23" creationId="{15ABFC39-6681-94E6-B1DB-5FFB3280D7D3}"/>
          </ac:cxnSpMkLst>
        </pc:cxnChg>
        <pc:cxnChg chg="add mod">
          <ac:chgData name="victor lorenzo sellares" userId="cca9b460c6724927" providerId="LiveId" clId="{36FAF88E-9974-4171-B3E9-19B3EB43CE33}" dt="2022-08-16T14:55:27.589" v="400" actId="688"/>
          <ac:cxnSpMkLst>
            <pc:docMk/>
            <pc:sldMk cId="1619370343" sldId="310"/>
            <ac:cxnSpMk id="24" creationId="{49182024-3C5C-1A76-F912-3CFEDA5D4638}"/>
          </ac:cxnSpMkLst>
        </pc:cxnChg>
        <pc:cxnChg chg="add mod">
          <ac:chgData name="victor lorenzo sellares" userId="cca9b460c6724927" providerId="LiveId" clId="{36FAF88E-9974-4171-B3E9-19B3EB43CE33}" dt="2022-08-16T14:55:27.589" v="400" actId="688"/>
          <ac:cxnSpMkLst>
            <pc:docMk/>
            <pc:sldMk cId="1619370343" sldId="310"/>
            <ac:cxnSpMk id="25" creationId="{D35394F1-753E-E610-DFB3-FA7EA343A5E8}"/>
          </ac:cxnSpMkLst>
        </pc:cxnChg>
      </pc:sldChg>
      <pc:sldChg chg="addSp delSp modSp new del mod">
        <pc:chgData name="victor lorenzo sellares" userId="cca9b460c6724927" providerId="LiveId" clId="{36FAF88E-9974-4171-B3E9-19B3EB43CE33}" dt="2022-08-16T14:51:32.442" v="169" actId="2696"/>
        <pc:sldMkLst>
          <pc:docMk/>
          <pc:sldMk cId="2771043604" sldId="311"/>
        </pc:sldMkLst>
        <pc:spChg chg="mod">
          <ac:chgData name="victor lorenzo sellares" userId="cca9b460c6724927" providerId="LiveId" clId="{36FAF88E-9974-4171-B3E9-19B3EB43CE33}" dt="2022-08-16T14:50:45.097" v="162" actId="14100"/>
          <ac:spMkLst>
            <pc:docMk/>
            <pc:sldMk cId="2771043604" sldId="311"/>
            <ac:spMk id="5" creationId="{19BBBF02-008C-749F-FC58-1FC1D5AFE8D6}"/>
          </ac:spMkLst>
        </pc:spChg>
        <pc:spChg chg="mod">
          <ac:chgData name="victor lorenzo sellares" userId="cca9b460c6724927" providerId="LiveId" clId="{36FAF88E-9974-4171-B3E9-19B3EB43CE33}" dt="2022-08-16T14:50:45.097" v="162" actId="14100"/>
          <ac:spMkLst>
            <pc:docMk/>
            <pc:sldMk cId="2771043604" sldId="311"/>
            <ac:spMk id="6" creationId="{34945032-2867-20D8-C2F6-BD11C1A945DC}"/>
          </ac:spMkLst>
        </pc:spChg>
        <pc:spChg chg="mod">
          <ac:chgData name="victor lorenzo sellares" userId="cca9b460c6724927" providerId="LiveId" clId="{36FAF88E-9974-4171-B3E9-19B3EB43CE33}" dt="2022-08-16T14:50:45.097" v="162" actId="14100"/>
          <ac:spMkLst>
            <pc:docMk/>
            <pc:sldMk cId="2771043604" sldId="311"/>
            <ac:spMk id="7" creationId="{E48D74A1-BA4B-107C-B810-E655C3AD3349}"/>
          </ac:spMkLst>
        </pc:spChg>
        <pc:spChg chg="mod">
          <ac:chgData name="victor lorenzo sellares" userId="cca9b460c6724927" providerId="LiveId" clId="{36FAF88E-9974-4171-B3E9-19B3EB43CE33}" dt="2022-08-16T14:50:45.097" v="162" actId="14100"/>
          <ac:spMkLst>
            <pc:docMk/>
            <pc:sldMk cId="2771043604" sldId="311"/>
            <ac:spMk id="8" creationId="{CEBF64DE-4EDF-1812-652E-736D11078948}"/>
          </ac:spMkLst>
        </pc:spChg>
        <pc:grpChg chg="add del mod">
          <ac:chgData name="victor lorenzo sellares" userId="cca9b460c6724927" providerId="LiveId" clId="{36FAF88E-9974-4171-B3E9-19B3EB43CE33}" dt="2022-08-16T14:50:49.621" v="163"/>
          <ac:grpSpMkLst>
            <pc:docMk/>
            <pc:sldMk cId="2771043604" sldId="311"/>
            <ac:grpSpMk id="3" creationId="{D7AFE3A5-9903-D85A-D7A7-23BE081F0CD9}"/>
          </ac:grpSpMkLst>
        </pc:grpChg>
        <pc:picChg chg="del mod">
          <ac:chgData name="victor lorenzo sellares" userId="cca9b460c6724927" providerId="LiveId" clId="{36FAF88E-9974-4171-B3E9-19B3EB43CE33}" dt="2022-08-16T14:50:00.941" v="146" actId="21"/>
          <ac:picMkLst>
            <pc:docMk/>
            <pc:sldMk cId="2771043604" sldId="311"/>
            <ac:picMk id="2" creationId="{C6BED28E-2343-24A7-9FCB-27EEA2F822AF}"/>
          </ac:picMkLst>
        </pc:picChg>
        <pc:picChg chg="mod">
          <ac:chgData name="victor lorenzo sellares" userId="cca9b460c6724927" providerId="LiveId" clId="{36FAF88E-9974-4171-B3E9-19B3EB43CE33}" dt="2022-08-16T14:50:45.097" v="162" actId="14100"/>
          <ac:picMkLst>
            <pc:docMk/>
            <pc:sldMk cId="2771043604" sldId="311"/>
            <ac:picMk id="4" creationId="{B8BB6684-752F-0689-6C59-78671C4125D0}"/>
          </ac:picMkLst>
        </pc:picChg>
        <pc:picChg chg="del mod">
          <ac:chgData name="victor lorenzo sellares" userId="cca9b460c6724927" providerId="LiveId" clId="{36FAF88E-9974-4171-B3E9-19B3EB43CE33}" dt="2022-08-16T14:51:09.600" v="165" actId="21"/>
          <ac:picMkLst>
            <pc:docMk/>
            <pc:sldMk cId="2771043604" sldId="311"/>
            <ac:picMk id="9" creationId="{0C58E156-DDDD-DE35-69DD-C34F60BA2433}"/>
          </ac:picMkLst>
        </pc:picChg>
      </pc:sldChg>
      <pc:sldChg chg="addSp modSp new mod">
        <pc:chgData name="victor lorenzo sellares" userId="cca9b460c6724927" providerId="LiveId" clId="{36FAF88E-9974-4171-B3E9-19B3EB43CE33}" dt="2022-08-16T14:52:13.602" v="177" actId="1076"/>
        <pc:sldMkLst>
          <pc:docMk/>
          <pc:sldMk cId="3211641008" sldId="311"/>
        </pc:sldMkLst>
        <pc:spChg chg="add mod">
          <ac:chgData name="victor lorenzo sellares" userId="cca9b460c6724927" providerId="LiveId" clId="{36FAF88E-9974-4171-B3E9-19B3EB43CE33}" dt="2022-08-16T14:52:00.403" v="173"/>
          <ac:spMkLst>
            <pc:docMk/>
            <pc:sldMk cId="3211641008" sldId="311"/>
            <ac:spMk id="2" creationId="{DC2E73FA-22E9-568B-7175-656601697B0B}"/>
          </ac:spMkLst>
        </pc:spChg>
        <pc:spChg chg="add mod">
          <ac:chgData name="victor lorenzo sellares" userId="cca9b460c6724927" providerId="LiveId" clId="{36FAF88E-9974-4171-B3E9-19B3EB43CE33}" dt="2022-08-16T14:52:13.602" v="177" actId="1076"/>
          <ac:spMkLst>
            <pc:docMk/>
            <pc:sldMk cId="3211641008" sldId="311"/>
            <ac:spMk id="3" creationId="{F2D01581-8F90-16B5-36AD-E56388D2EDFE}"/>
          </ac:spMkLst>
        </pc:spChg>
        <pc:spChg chg="add mod">
          <ac:chgData name="victor lorenzo sellares" userId="cca9b460c6724927" providerId="LiveId" clId="{36FAF88E-9974-4171-B3E9-19B3EB43CE33}" dt="2022-08-16T14:52:11.009" v="176" actId="403"/>
          <ac:spMkLst>
            <pc:docMk/>
            <pc:sldMk cId="3211641008" sldId="311"/>
            <ac:spMk id="4" creationId="{4205158B-5E89-0D3C-7BAF-AB2AED88A7D2}"/>
          </ac:spMkLst>
        </pc:spChg>
        <pc:cxnChg chg="add mod">
          <ac:chgData name="victor lorenzo sellares" userId="cca9b460c6724927" providerId="LiveId" clId="{36FAF88E-9974-4171-B3E9-19B3EB43CE33}" dt="2022-08-16T14:52:00.403" v="173"/>
          <ac:cxnSpMkLst>
            <pc:docMk/>
            <pc:sldMk cId="3211641008" sldId="311"/>
            <ac:cxnSpMk id="5" creationId="{7233FEE4-4187-73DA-8227-17D272B72FE5}"/>
          </ac:cxnSpMkLst>
        </pc:cxnChg>
      </pc:sldChg>
    </pc:docChg>
  </pc:docChgLst>
  <pc:docChgLst>
    <pc:chgData name="victor lorenzo sellares" userId="cca9b460c6724927" providerId="LiveId" clId="{9A8F5064-ED7E-42B6-828D-2C80EAB9AAB6}"/>
    <pc:docChg chg="custSel modSld">
      <pc:chgData name="victor lorenzo sellares" userId="cca9b460c6724927" providerId="LiveId" clId="{9A8F5064-ED7E-42B6-828D-2C80EAB9AAB6}" dt="2022-10-04T07:33:10.979" v="182" actId="14100"/>
      <pc:docMkLst>
        <pc:docMk/>
      </pc:docMkLst>
      <pc:sldChg chg="addSp delSp modSp mod">
        <pc:chgData name="victor lorenzo sellares" userId="cca9b460c6724927" providerId="LiveId" clId="{9A8F5064-ED7E-42B6-828D-2C80EAB9AAB6}" dt="2022-10-04T07:33:10.979" v="182" actId="14100"/>
        <pc:sldMkLst>
          <pc:docMk/>
          <pc:sldMk cId="2244387960" sldId="298"/>
        </pc:sldMkLst>
        <pc:spChg chg="add del mod">
          <ac:chgData name="victor lorenzo sellares" userId="cca9b460c6724927" providerId="LiveId" clId="{9A8F5064-ED7E-42B6-828D-2C80EAB9AAB6}" dt="2022-10-01T17:21:34.534" v="141" actId="478"/>
          <ac:spMkLst>
            <pc:docMk/>
            <pc:sldMk cId="2244387960" sldId="298"/>
            <ac:spMk id="9" creationId="{75764A13-5E97-1E35-FBFC-831939518E4E}"/>
          </ac:spMkLst>
        </pc:spChg>
        <pc:spChg chg="del">
          <ac:chgData name="victor lorenzo sellares" userId="cca9b460c6724927" providerId="LiveId" clId="{9A8F5064-ED7E-42B6-828D-2C80EAB9AAB6}" dt="2022-09-30T09:30:50.585" v="67" actId="478"/>
          <ac:spMkLst>
            <pc:docMk/>
            <pc:sldMk cId="2244387960" sldId="298"/>
            <ac:spMk id="14" creationId="{00000000-0000-0000-0000-000000000000}"/>
          </ac:spMkLst>
        </pc:spChg>
        <pc:spChg chg="add mod">
          <ac:chgData name="victor lorenzo sellares" userId="cca9b460c6724927" providerId="LiveId" clId="{9A8F5064-ED7E-42B6-828D-2C80EAB9AAB6}" dt="2022-10-04T07:33:10.979" v="182" actId="14100"/>
          <ac:spMkLst>
            <pc:docMk/>
            <pc:sldMk cId="2244387960" sldId="298"/>
            <ac:spMk id="14" creationId="{DA54966D-6C36-CB1C-22D3-09481BB1372C}"/>
          </ac:spMkLst>
        </pc:spChg>
        <pc:spChg chg="del">
          <ac:chgData name="victor lorenzo sellares" userId="cca9b460c6724927" providerId="LiveId" clId="{9A8F5064-ED7E-42B6-828D-2C80EAB9AAB6}" dt="2022-09-30T09:29:46.602" v="8" actId="478"/>
          <ac:spMkLst>
            <pc:docMk/>
            <pc:sldMk cId="2244387960" sldId="298"/>
            <ac:spMk id="15" creationId="{00000000-0000-0000-0000-000000000000}"/>
          </ac:spMkLst>
        </pc:spChg>
        <pc:spChg chg="add mod">
          <ac:chgData name="victor lorenzo sellares" userId="cca9b460c6724927" providerId="LiveId" clId="{9A8F5064-ED7E-42B6-828D-2C80EAB9AAB6}" dt="2022-10-04T07:31:59.665" v="157" actId="1076"/>
          <ac:spMkLst>
            <pc:docMk/>
            <pc:sldMk cId="2244387960" sldId="298"/>
            <ac:spMk id="15" creationId="{648F3FCC-4764-36B4-31A8-56546A41497C}"/>
          </ac:spMkLst>
        </pc:spChg>
        <pc:spChg chg="mod">
          <ac:chgData name="victor lorenzo sellares" userId="cca9b460c6724927" providerId="LiveId" clId="{9A8F5064-ED7E-42B6-828D-2C80EAB9AAB6}" dt="2022-10-01T17:21:20.329" v="138" actId="1076"/>
          <ac:spMkLst>
            <pc:docMk/>
            <pc:sldMk cId="2244387960" sldId="298"/>
            <ac:spMk id="16" creationId="{00000000-0000-0000-0000-000000000000}"/>
          </ac:spMkLst>
        </pc:spChg>
        <pc:spChg chg="add mod">
          <ac:chgData name="victor lorenzo sellares" userId="cca9b460c6724927" providerId="LiveId" clId="{9A8F5064-ED7E-42B6-828D-2C80EAB9AAB6}" dt="2022-10-04T07:32:48.802" v="173" actId="14100"/>
          <ac:spMkLst>
            <pc:docMk/>
            <pc:sldMk cId="2244387960" sldId="298"/>
            <ac:spMk id="21" creationId="{5D9A64AE-5D5F-7029-C95F-2ECC6A25E36A}"/>
          </ac:spMkLst>
        </pc:spChg>
        <pc:spChg chg="add mod">
          <ac:chgData name="victor lorenzo sellares" userId="cca9b460c6724927" providerId="LiveId" clId="{9A8F5064-ED7E-42B6-828D-2C80EAB9AAB6}" dt="2022-10-04T07:32:54.898" v="174" actId="14100"/>
          <ac:spMkLst>
            <pc:docMk/>
            <pc:sldMk cId="2244387960" sldId="298"/>
            <ac:spMk id="22" creationId="{E536DC1D-106F-AF1F-47E3-E5ABC65E44EA}"/>
          </ac:spMkLst>
        </pc:spChg>
        <pc:spChg chg="add mod">
          <ac:chgData name="victor lorenzo sellares" userId="cca9b460c6724927" providerId="LiveId" clId="{9A8F5064-ED7E-42B6-828D-2C80EAB9AAB6}" dt="2022-10-01T17:21:41.593" v="143" actId="1076"/>
          <ac:spMkLst>
            <pc:docMk/>
            <pc:sldMk cId="2244387960" sldId="298"/>
            <ac:spMk id="23" creationId="{7E00F681-1549-A58C-11FD-AB68F6D57A50}"/>
          </ac:spMkLst>
        </pc:spChg>
        <pc:spChg chg="add mod">
          <ac:chgData name="victor lorenzo sellares" userId="cca9b460c6724927" providerId="LiveId" clId="{9A8F5064-ED7E-42B6-828D-2C80EAB9AAB6}" dt="2022-10-01T17:21:49.111" v="149" actId="1036"/>
          <ac:spMkLst>
            <pc:docMk/>
            <pc:sldMk cId="2244387960" sldId="298"/>
            <ac:spMk id="24" creationId="{497E535E-46FC-5A95-CF9C-D55523467C75}"/>
          </ac:spMkLst>
        </pc:spChg>
        <pc:picChg chg="mod">
          <ac:chgData name="victor lorenzo sellares" userId="cca9b460c6724927" providerId="LiveId" clId="{9A8F5064-ED7E-42B6-828D-2C80EAB9AAB6}" dt="2022-10-01T17:20:41.539" v="97" actId="1076"/>
          <ac:picMkLst>
            <pc:docMk/>
            <pc:sldMk cId="2244387960" sldId="298"/>
            <ac:picMk id="3" creationId="{3A31519B-8CB1-A88E-40BA-7A10663345C8}"/>
          </ac:picMkLst>
        </pc:picChg>
        <pc:picChg chg="mod">
          <ac:chgData name="victor lorenzo sellares" userId="cca9b460c6724927" providerId="LiveId" clId="{9A8F5064-ED7E-42B6-828D-2C80EAB9AAB6}" dt="2022-10-04T07:31:55.512" v="156" actId="1036"/>
          <ac:picMkLst>
            <pc:docMk/>
            <pc:sldMk cId="2244387960" sldId="298"/>
            <ac:picMk id="4" creationId="{640035CD-6875-1607-A699-735A09D8CCAA}"/>
          </ac:picMkLst>
        </pc:picChg>
      </pc:sldChg>
    </pc:docChg>
  </pc:docChgLst>
  <pc:docChgLst>
    <pc:chgData name="victor lorenzo sellares" userId="cca9b460c6724927" providerId="LiveId" clId="{58824343-0F21-48D9-AA28-A9C561F46EE4}"/>
    <pc:docChg chg="modSld">
      <pc:chgData name="victor lorenzo sellares" userId="cca9b460c6724927" providerId="LiveId" clId="{58824343-0F21-48D9-AA28-A9C561F46EE4}" dt="2022-08-03T16:03:50.678" v="4" actId="1076"/>
      <pc:docMkLst>
        <pc:docMk/>
      </pc:docMkLst>
      <pc:sldChg chg="addSp modSp mod">
        <pc:chgData name="victor lorenzo sellares" userId="cca9b460c6724927" providerId="LiveId" clId="{58824343-0F21-48D9-AA28-A9C561F46EE4}" dt="2022-08-03T16:03:50.678" v="4" actId="1076"/>
        <pc:sldMkLst>
          <pc:docMk/>
          <pc:sldMk cId="0" sldId="256"/>
        </pc:sldMkLst>
        <pc:spChg chg="add mod">
          <ac:chgData name="victor lorenzo sellares" userId="cca9b460c6724927" providerId="LiveId" clId="{58824343-0F21-48D9-AA28-A9C561F46EE4}" dt="2022-08-03T16:03:46.613" v="3" actId="1076"/>
          <ac:spMkLst>
            <pc:docMk/>
            <pc:sldMk cId="0" sldId="256"/>
            <ac:spMk id="7" creationId="{3DA90F74-2629-0AF0-8D12-3CDFC17A795D}"/>
          </ac:spMkLst>
        </pc:spChg>
        <pc:spChg chg="mod">
          <ac:chgData name="victor lorenzo sellares" userId="cca9b460c6724927" providerId="LiveId" clId="{58824343-0F21-48D9-AA28-A9C561F46EE4}" dt="2022-08-03T16:03:50.678" v="4" actId="1076"/>
          <ac:spMkLst>
            <pc:docMk/>
            <pc:sldMk cId="0" sldId="256"/>
            <ac:spMk id="3077" creationId="{809C0172-F32B-9791-1CD1-AD75B6DF874B}"/>
          </ac:spMkLst>
        </pc:spChg>
      </pc:sldChg>
    </pc:docChg>
  </pc:docChgLst>
  <pc:docChgLst>
    <pc:chgData name="victor lorenzo sellares" userId="cca9b460c6724927" providerId="LiveId" clId="{62B13C99-11AF-4984-8905-C743D94BDE2B}"/>
    <pc:docChg chg="custSel addSld delSld modSld sldOrd">
      <pc:chgData name="victor lorenzo sellares" userId="cca9b460c6724927" providerId="LiveId" clId="{62B13C99-11AF-4984-8905-C743D94BDE2B}" dt="2022-07-21T14:52:52.901" v="1015" actId="167"/>
      <pc:docMkLst>
        <pc:docMk/>
      </pc:docMkLst>
      <pc:sldChg chg="addSp delSp modSp del mod">
        <pc:chgData name="victor lorenzo sellares" userId="cca9b460c6724927" providerId="LiveId" clId="{62B13C99-11AF-4984-8905-C743D94BDE2B}" dt="2022-07-20T17:34:25.849" v="380" actId="2696"/>
        <pc:sldMkLst>
          <pc:docMk/>
          <pc:sldMk cId="0" sldId="265"/>
        </pc:sldMkLst>
        <pc:spChg chg="add del mod">
          <ac:chgData name="victor lorenzo sellares" userId="cca9b460c6724927" providerId="LiveId" clId="{62B13C99-11AF-4984-8905-C743D94BDE2B}" dt="2022-07-19T18:23:28.311" v="63" actId="478"/>
          <ac:spMkLst>
            <pc:docMk/>
            <pc:sldMk cId="0" sldId="265"/>
            <ac:spMk id="2" creationId="{1C49B7B5-B68F-3150-7896-AA998C73AB6C}"/>
          </ac:spMkLst>
        </pc:spChg>
        <pc:spChg chg="add mod">
          <ac:chgData name="victor lorenzo sellares" userId="cca9b460c6724927" providerId="LiveId" clId="{62B13C99-11AF-4984-8905-C743D94BDE2B}" dt="2022-07-19T18:24:09.271" v="67" actId="207"/>
          <ac:spMkLst>
            <pc:docMk/>
            <pc:sldMk cId="0" sldId="265"/>
            <ac:spMk id="3" creationId="{17D88265-E180-068D-7D92-2A64E0CB8237}"/>
          </ac:spMkLst>
        </pc:spChg>
        <pc:spChg chg="del">
          <ac:chgData name="victor lorenzo sellares" userId="cca9b460c6724927" providerId="LiveId" clId="{62B13C99-11AF-4984-8905-C743D94BDE2B}" dt="2022-07-19T18:23:26.423" v="62" actId="478"/>
          <ac:spMkLst>
            <pc:docMk/>
            <pc:sldMk cId="0" sldId="265"/>
            <ac:spMk id="8205" creationId="{1DD13F1F-901E-422A-52EF-AE9B655F5E24}"/>
          </ac:spMkLst>
        </pc:spChg>
        <pc:spChg chg="del mod">
          <ac:chgData name="victor lorenzo sellares" userId="cca9b460c6724927" providerId="LiveId" clId="{62B13C99-11AF-4984-8905-C743D94BDE2B}" dt="2022-07-19T18:23:26.423" v="62" actId="478"/>
          <ac:spMkLst>
            <pc:docMk/>
            <pc:sldMk cId="0" sldId="265"/>
            <ac:spMk id="8206" creationId="{E8F4BA0E-6880-6D81-43B3-39113061A84F}"/>
          </ac:spMkLst>
        </pc:spChg>
        <pc:spChg chg="del">
          <ac:chgData name="victor lorenzo sellares" userId="cca9b460c6724927" providerId="LiveId" clId="{62B13C99-11AF-4984-8905-C743D94BDE2B}" dt="2022-07-19T18:23:26.423" v="62" actId="478"/>
          <ac:spMkLst>
            <pc:docMk/>
            <pc:sldMk cId="0" sldId="265"/>
            <ac:spMk id="8207" creationId="{E7283FB0-829E-BBC3-CF48-649E931A0A42}"/>
          </ac:spMkLst>
        </pc:spChg>
        <pc:picChg chg="mod">
          <ac:chgData name="victor lorenzo sellares" userId="cca9b460c6724927" providerId="LiveId" clId="{62B13C99-11AF-4984-8905-C743D94BDE2B}" dt="2022-07-19T18:23:42.116" v="64" actId="14100"/>
          <ac:picMkLst>
            <pc:docMk/>
            <pc:sldMk cId="0" sldId="265"/>
            <ac:picMk id="8195" creationId="{41C6F127-387B-B835-7F0A-43646F2C618C}"/>
          </ac:picMkLst>
        </pc:picChg>
        <pc:cxnChg chg="del">
          <ac:chgData name="victor lorenzo sellares" userId="cca9b460c6724927" providerId="LiveId" clId="{62B13C99-11AF-4984-8905-C743D94BDE2B}" dt="2022-07-19T18:23:26.423" v="62" actId="478"/>
          <ac:cxnSpMkLst>
            <pc:docMk/>
            <pc:sldMk cId="0" sldId="265"/>
            <ac:cxnSpMk id="8211" creationId="{2C44CA6F-791C-C473-8E80-940BCE1C9FAE}"/>
          </ac:cxnSpMkLst>
        </pc:cxnChg>
      </pc:sldChg>
      <pc:sldChg chg="addSp delSp modSp mod ord">
        <pc:chgData name="victor lorenzo sellares" userId="cca9b460c6724927" providerId="LiveId" clId="{62B13C99-11AF-4984-8905-C743D94BDE2B}" dt="2022-07-19T18:39:54.481" v="376" actId="1076"/>
        <pc:sldMkLst>
          <pc:docMk/>
          <pc:sldMk cId="0" sldId="268"/>
        </pc:sldMkLst>
        <pc:spChg chg="del">
          <ac:chgData name="victor lorenzo sellares" userId="cca9b460c6724927" providerId="LiveId" clId="{62B13C99-11AF-4984-8905-C743D94BDE2B}" dt="2022-07-19T18:31:39.969" v="230" actId="478"/>
          <ac:spMkLst>
            <pc:docMk/>
            <pc:sldMk cId="0" sldId="268"/>
            <ac:spMk id="2" creationId="{D46DC38E-5CEF-1A34-3E7E-1483138308E4}"/>
          </ac:spMkLst>
        </pc:spChg>
        <pc:spChg chg="add mod">
          <ac:chgData name="victor lorenzo sellares" userId="cca9b460c6724927" providerId="LiveId" clId="{62B13C99-11AF-4984-8905-C743D94BDE2B}" dt="2022-07-19T18:38:19.383" v="309" actId="1076"/>
          <ac:spMkLst>
            <pc:docMk/>
            <pc:sldMk cId="0" sldId="268"/>
            <ac:spMk id="16" creationId="{68B65AF3-EF23-B328-13C3-7D2B0672B697}"/>
          </ac:spMkLst>
        </pc:spChg>
        <pc:spChg chg="add mod">
          <ac:chgData name="victor lorenzo sellares" userId="cca9b460c6724927" providerId="LiveId" clId="{62B13C99-11AF-4984-8905-C743D94BDE2B}" dt="2022-07-19T18:38:09.943" v="307" actId="1076"/>
          <ac:spMkLst>
            <pc:docMk/>
            <pc:sldMk cId="0" sldId="268"/>
            <ac:spMk id="22" creationId="{53D2D058-D8C3-A423-5C23-CB97303A88F2}"/>
          </ac:spMkLst>
        </pc:spChg>
        <pc:spChg chg="add mod">
          <ac:chgData name="victor lorenzo sellares" userId="cca9b460c6724927" providerId="LiveId" clId="{62B13C99-11AF-4984-8905-C743D94BDE2B}" dt="2022-07-19T18:39:54.481" v="376" actId="1076"/>
          <ac:spMkLst>
            <pc:docMk/>
            <pc:sldMk cId="0" sldId="268"/>
            <ac:spMk id="31" creationId="{5E801D9B-3F2A-0A99-9ACD-7D4E5019CB81}"/>
          </ac:spMkLst>
        </pc:spChg>
        <pc:spChg chg="add del mod">
          <ac:chgData name="victor lorenzo sellares" userId="cca9b460c6724927" providerId="LiveId" clId="{62B13C99-11AF-4984-8905-C743D94BDE2B}" dt="2022-07-19T18:39:37.425" v="351" actId="478"/>
          <ac:spMkLst>
            <pc:docMk/>
            <pc:sldMk cId="0" sldId="268"/>
            <ac:spMk id="32" creationId="{B70AE96A-BE33-83D8-F4B9-F2817657DD33}"/>
          </ac:spMkLst>
        </pc:spChg>
        <pc:spChg chg="add del mod">
          <ac:chgData name="victor lorenzo sellares" userId="cca9b460c6724927" providerId="LiveId" clId="{62B13C99-11AF-4984-8905-C743D94BDE2B}" dt="2022-07-19T18:39:37.425" v="351" actId="478"/>
          <ac:spMkLst>
            <pc:docMk/>
            <pc:sldMk cId="0" sldId="268"/>
            <ac:spMk id="33" creationId="{6FAA2E13-AD32-8687-7398-E192104AB267}"/>
          </ac:spMkLst>
        </pc:spChg>
        <pc:spChg chg="add del mod">
          <ac:chgData name="victor lorenzo sellares" userId="cca9b460c6724927" providerId="LiveId" clId="{62B13C99-11AF-4984-8905-C743D94BDE2B}" dt="2022-07-19T18:39:37.425" v="351" actId="478"/>
          <ac:spMkLst>
            <pc:docMk/>
            <pc:sldMk cId="0" sldId="268"/>
            <ac:spMk id="34" creationId="{1E2CCCFC-ED59-5237-5E44-972D9C8BBEAB}"/>
          </ac:spMkLst>
        </pc:spChg>
        <pc:spChg chg="mod">
          <ac:chgData name="victor lorenzo sellares" userId="cca9b460c6724927" providerId="LiveId" clId="{62B13C99-11AF-4984-8905-C743D94BDE2B}" dt="2022-07-19T18:37:45.149" v="297" actId="1076"/>
          <ac:spMkLst>
            <pc:docMk/>
            <pc:sldMk cId="0" sldId="268"/>
            <ac:spMk id="9219" creationId="{5AACF30E-E0FD-58A8-8CA8-12A7AF17CBC5}"/>
          </ac:spMkLst>
        </pc:spChg>
        <pc:spChg chg="mod">
          <ac:chgData name="victor lorenzo sellares" userId="cca9b460c6724927" providerId="LiveId" clId="{62B13C99-11AF-4984-8905-C743D94BDE2B}" dt="2022-07-19T18:37:45.149" v="297" actId="1076"/>
          <ac:spMkLst>
            <pc:docMk/>
            <pc:sldMk cId="0" sldId="268"/>
            <ac:spMk id="9220" creationId="{DDB9FFF3-85D4-C5B1-E16E-23C36EA96083}"/>
          </ac:spMkLst>
        </pc:spChg>
        <pc:spChg chg="mod">
          <ac:chgData name="victor lorenzo sellares" userId="cca9b460c6724927" providerId="LiveId" clId="{62B13C99-11AF-4984-8905-C743D94BDE2B}" dt="2022-07-19T18:37:45.149" v="297" actId="1076"/>
          <ac:spMkLst>
            <pc:docMk/>
            <pc:sldMk cId="0" sldId="268"/>
            <ac:spMk id="9221" creationId="{83921FB3-12AF-0664-B8F7-C817324A6723}"/>
          </ac:spMkLst>
        </pc:spChg>
        <pc:spChg chg="del">
          <ac:chgData name="victor lorenzo sellares" userId="cca9b460c6724927" providerId="LiveId" clId="{62B13C99-11AF-4984-8905-C743D94BDE2B}" dt="2022-07-19T18:37:32.297" v="294" actId="478"/>
          <ac:spMkLst>
            <pc:docMk/>
            <pc:sldMk cId="0" sldId="268"/>
            <ac:spMk id="9223" creationId="{5202F4F0-0335-0BE3-1591-D5F02DFB1C9F}"/>
          </ac:spMkLst>
        </pc:spChg>
        <pc:spChg chg="del">
          <ac:chgData name="victor lorenzo sellares" userId="cca9b460c6724927" providerId="LiveId" clId="{62B13C99-11AF-4984-8905-C743D94BDE2B}" dt="2022-07-19T18:37:33.101" v="295" actId="478"/>
          <ac:spMkLst>
            <pc:docMk/>
            <pc:sldMk cId="0" sldId="268"/>
            <ac:spMk id="9224" creationId="{3559BDB7-41D0-D3AA-94C4-5D384DA21873}"/>
          </ac:spMkLst>
        </pc:spChg>
        <pc:spChg chg="del">
          <ac:chgData name="victor lorenzo sellares" userId="cca9b460c6724927" providerId="LiveId" clId="{62B13C99-11AF-4984-8905-C743D94BDE2B}" dt="2022-07-19T18:37:35.125" v="296" actId="478"/>
          <ac:spMkLst>
            <pc:docMk/>
            <pc:sldMk cId="0" sldId="268"/>
            <ac:spMk id="9225" creationId="{6149218E-8278-66C4-0267-06A2D285A877}"/>
          </ac:spMkLst>
        </pc:spChg>
        <pc:spChg chg="mod">
          <ac:chgData name="victor lorenzo sellares" userId="cca9b460c6724927" providerId="LiveId" clId="{62B13C99-11AF-4984-8905-C743D94BDE2B}" dt="2022-07-19T18:37:45.149" v="297" actId="1076"/>
          <ac:spMkLst>
            <pc:docMk/>
            <pc:sldMk cId="0" sldId="268"/>
            <ac:spMk id="9227" creationId="{62E3907A-26C1-91F9-4D9B-1941FC4D4ED8}"/>
          </ac:spMkLst>
        </pc:spChg>
        <pc:spChg chg="del">
          <ac:chgData name="victor lorenzo sellares" userId="cca9b460c6724927" providerId="LiveId" clId="{62B13C99-11AF-4984-8905-C743D94BDE2B}" dt="2022-07-19T18:31:39.969" v="230" actId="478"/>
          <ac:spMkLst>
            <pc:docMk/>
            <pc:sldMk cId="0" sldId="268"/>
            <ac:spMk id="9228" creationId="{131B9885-ECF9-F552-A933-E77151E82C4C}"/>
          </ac:spMkLst>
        </pc:spChg>
        <pc:spChg chg="del">
          <ac:chgData name="victor lorenzo sellares" userId="cca9b460c6724927" providerId="LiveId" clId="{62B13C99-11AF-4984-8905-C743D94BDE2B}" dt="2022-07-19T18:31:39.969" v="230" actId="478"/>
          <ac:spMkLst>
            <pc:docMk/>
            <pc:sldMk cId="0" sldId="268"/>
            <ac:spMk id="9230" creationId="{D9375CF6-1ABE-D8FD-0F11-3EF45ABDD03F}"/>
          </ac:spMkLst>
        </pc:spChg>
        <pc:picChg chg="mod">
          <ac:chgData name="victor lorenzo sellares" userId="cca9b460c6724927" providerId="LiveId" clId="{62B13C99-11AF-4984-8905-C743D94BDE2B}" dt="2022-07-19T18:37:45.149" v="297" actId="1076"/>
          <ac:picMkLst>
            <pc:docMk/>
            <pc:sldMk cId="0" sldId="268"/>
            <ac:picMk id="9218" creationId="{B2DA1B39-3D87-0F49-E938-1116FEE966E5}"/>
          </ac:picMkLst>
        </pc:picChg>
        <pc:picChg chg="add del">
          <ac:chgData name="victor lorenzo sellares" userId="cca9b460c6724927" providerId="LiveId" clId="{62B13C99-11AF-4984-8905-C743D94BDE2B}" dt="2022-07-19T18:37:31.310" v="293" actId="478"/>
          <ac:picMkLst>
            <pc:docMk/>
            <pc:sldMk cId="0" sldId="268"/>
            <ac:picMk id="9222" creationId="{960CCDB4-208D-2059-921E-A358CFD67C00}"/>
          </ac:picMkLst>
        </pc:picChg>
        <pc:cxnChg chg="add mod">
          <ac:chgData name="victor lorenzo sellares" userId="cca9b460c6724927" providerId="LiveId" clId="{62B13C99-11AF-4984-8905-C743D94BDE2B}" dt="2022-07-19T18:37:45.149" v="297" actId="1076"/>
          <ac:cxnSpMkLst>
            <pc:docMk/>
            <pc:sldMk cId="0" sldId="268"/>
            <ac:cxnSpMk id="5" creationId="{16133CA9-13C7-781F-9340-85D3603A4F7E}"/>
          </ac:cxnSpMkLst>
        </pc:cxnChg>
        <pc:cxnChg chg="add mod">
          <ac:chgData name="victor lorenzo sellares" userId="cca9b460c6724927" providerId="LiveId" clId="{62B13C99-11AF-4984-8905-C743D94BDE2B}" dt="2022-07-19T18:37:45.149" v="297" actId="1076"/>
          <ac:cxnSpMkLst>
            <pc:docMk/>
            <pc:sldMk cId="0" sldId="268"/>
            <ac:cxnSpMk id="20" creationId="{DB195357-BF78-E8FF-790E-514E4FB08463}"/>
          </ac:cxnSpMkLst>
        </pc:cxnChg>
        <pc:cxnChg chg="add mod">
          <ac:chgData name="victor lorenzo sellares" userId="cca9b460c6724927" providerId="LiveId" clId="{62B13C99-11AF-4984-8905-C743D94BDE2B}" dt="2022-07-19T18:37:54.374" v="299" actId="14100"/>
          <ac:cxnSpMkLst>
            <pc:docMk/>
            <pc:sldMk cId="0" sldId="268"/>
            <ac:cxnSpMk id="23" creationId="{09C9D77A-D733-B184-D658-90B36469FCAB}"/>
          </ac:cxnSpMkLst>
        </pc:cxnChg>
        <pc:cxnChg chg="add mod">
          <ac:chgData name="victor lorenzo sellares" userId="cca9b460c6724927" providerId="LiveId" clId="{62B13C99-11AF-4984-8905-C743D94BDE2B}" dt="2022-07-19T18:38:05.585" v="306" actId="14100"/>
          <ac:cxnSpMkLst>
            <pc:docMk/>
            <pc:sldMk cId="0" sldId="268"/>
            <ac:cxnSpMk id="28" creationId="{370AEBB3-B0A6-6AA9-7506-BF6AD887AFCB}"/>
          </ac:cxnSpMkLst>
        </pc:cxnChg>
        <pc:cxnChg chg="del">
          <ac:chgData name="victor lorenzo sellares" userId="cca9b460c6724927" providerId="LiveId" clId="{62B13C99-11AF-4984-8905-C743D94BDE2B}" dt="2022-07-19T18:31:55.798" v="233" actId="478"/>
          <ac:cxnSpMkLst>
            <pc:docMk/>
            <pc:sldMk cId="0" sldId="268"/>
            <ac:cxnSpMk id="9229" creationId="{910A1965-7341-D55E-5AFF-A51D93704E70}"/>
          </ac:cxnSpMkLst>
        </pc:cxnChg>
      </pc:sldChg>
      <pc:sldChg chg="delSp modSp del mod">
        <pc:chgData name="victor lorenzo sellares" userId="cca9b460c6724927" providerId="LiveId" clId="{62B13C99-11AF-4984-8905-C743D94BDE2B}" dt="2022-07-21T07:33:43.713" v="861" actId="2696"/>
        <pc:sldMkLst>
          <pc:docMk/>
          <pc:sldMk cId="0" sldId="269"/>
        </pc:sldMkLst>
        <pc:spChg chg="del">
          <ac:chgData name="victor lorenzo sellares" userId="cca9b460c6724927" providerId="LiveId" clId="{62B13C99-11AF-4984-8905-C743D94BDE2B}" dt="2022-07-20T17:36:48.454" v="384" actId="21"/>
          <ac:spMkLst>
            <pc:docMk/>
            <pc:sldMk cId="0" sldId="269"/>
            <ac:spMk id="10243" creationId="{A18CAFC3-513D-75EF-442A-B3921DCFDA43}"/>
          </ac:spMkLst>
        </pc:spChg>
        <pc:spChg chg="del">
          <ac:chgData name="victor lorenzo sellares" userId="cca9b460c6724927" providerId="LiveId" clId="{62B13C99-11AF-4984-8905-C743D94BDE2B}" dt="2022-07-20T17:36:48.454" v="384" actId="21"/>
          <ac:spMkLst>
            <pc:docMk/>
            <pc:sldMk cId="0" sldId="269"/>
            <ac:spMk id="10266" creationId="{F36AE333-F5A8-CB59-7E2A-D27224720596}"/>
          </ac:spMkLst>
        </pc:spChg>
        <pc:spChg chg="del">
          <ac:chgData name="victor lorenzo sellares" userId="cca9b460c6724927" providerId="LiveId" clId="{62B13C99-11AF-4984-8905-C743D94BDE2B}" dt="2022-07-20T17:36:48.454" v="384" actId="21"/>
          <ac:spMkLst>
            <pc:docMk/>
            <pc:sldMk cId="0" sldId="269"/>
            <ac:spMk id="10267" creationId="{A27EC49A-5068-EF6B-4A85-D6144BB7D17B}"/>
          </ac:spMkLst>
        </pc:spChg>
        <pc:picChg chg="mod">
          <ac:chgData name="victor lorenzo sellares" userId="cca9b460c6724927" providerId="LiveId" clId="{62B13C99-11AF-4984-8905-C743D94BDE2B}" dt="2022-07-20T17:39:26.504" v="416" actId="1076"/>
          <ac:picMkLst>
            <pc:docMk/>
            <pc:sldMk cId="0" sldId="269"/>
            <ac:picMk id="10242" creationId="{303124BB-9162-E801-FB9E-4F5AA86C02EF}"/>
          </ac:picMkLst>
        </pc:picChg>
        <pc:cxnChg chg="del">
          <ac:chgData name="victor lorenzo sellares" userId="cca9b460c6724927" providerId="LiveId" clId="{62B13C99-11AF-4984-8905-C743D94BDE2B}" dt="2022-07-20T17:36:48.454" v="384" actId="21"/>
          <ac:cxnSpMkLst>
            <pc:docMk/>
            <pc:sldMk cId="0" sldId="269"/>
            <ac:cxnSpMk id="28" creationId="{EFA2CA1E-525B-8A99-0C1B-57CB10922DC6}"/>
          </ac:cxnSpMkLst>
        </pc:cxnChg>
      </pc:sldChg>
      <pc:sldChg chg="ord">
        <pc:chgData name="victor lorenzo sellares" userId="cca9b460c6724927" providerId="LiveId" clId="{62B13C99-11AF-4984-8905-C743D94BDE2B}" dt="2022-07-21T07:33:03.421" v="859"/>
        <pc:sldMkLst>
          <pc:docMk/>
          <pc:sldMk cId="0" sldId="270"/>
        </pc:sldMkLst>
      </pc:sldChg>
      <pc:sldChg chg="addSp modSp mod">
        <pc:chgData name="victor lorenzo sellares" userId="cca9b460c6724927" providerId="LiveId" clId="{62B13C99-11AF-4984-8905-C743D94BDE2B}" dt="2022-07-20T18:27:18.016" v="612" actId="20577"/>
        <pc:sldMkLst>
          <pc:docMk/>
          <pc:sldMk cId="0" sldId="271"/>
        </pc:sldMkLst>
        <pc:spChg chg="add mod">
          <ac:chgData name="victor lorenzo sellares" userId="cca9b460c6724927" providerId="LiveId" clId="{62B13C99-11AF-4984-8905-C743D94BDE2B}" dt="2022-07-20T18:27:18.016" v="612" actId="20577"/>
          <ac:spMkLst>
            <pc:docMk/>
            <pc:sldMk cId="0" sldId="271"/>
            <ac:spMk id="2" creationId="{5BF19A8C-3E84-4535-9A25-0FFF0FF51E6A}"/>
          </ac:spMkLst>
        </pc:spChg>
      </pc:sldChg>
      <pc:sldChg chg="delSp modSp del mod">
        <pc:chgData name="victor lorenzo sellares" userId="cca9b460c6724927" providerId="LiveId" clId="{62B13C99-11AF-4984-8905-C743D94BDE2B}" dt="2022-07-21T07:29:54.242" v="819" actId="2696"/>
        <pc:sldMkLst>
          <pc:docMk/>
          <pc:sldMk cId="0" sldId="272"/>
        </pc:sldMkLst>
        <pc:spChg chg="del">
          <ac:chgData name="victor lorenzo sellares" userId="cca9b460c6724927" providerId="LiveId" clId="{62B13C99-11AF-4984-8905-C743D94BDE2B}" dt="2022-07-21T07:25:13.487" v="757" actId="478"/>
          <ac:spMkLst>
            <pc:docMk/>
            <pc:sldMk cId="0" sldId="272"/>
            <ac:spMk id="24" creationId="{E181FD34-A297-9B2C-A33C-AE43725F0D63}"/>
          </ac:spMkLst>
        </pc:spChg>
        <pc:spChg chg="del">
          <ac:chgData name="victor lorenzo sellares" userId="cca9b460c6724927" providerId="LiveId" clId="{62B13C99-11AF-4984-8905-C743D94BDE2B}" dt="2022-07-21T07:23:43.804" v="745" actId="21"/>
          <ac:spMkLst>
            <pc:docMk/>
            <pc:sldMk cId="0" sldId="272"/>
            <ac:spMk id="26" creationId="{CDD5A1D9-1993-32EE-A3EE-F7A24CFA65A8}"/>
          </ac:spMkLst>
        </pc:spChg>
        <pc:spChg chg="del">
          <ac:chgData name="victor lorenzo sellares" userId="cca9b460c6724927" providerId="LiveId" clId="{62B13C99-11AF-4984-8905-C743D94BDE2B}" dt="2022-07-21T07:24:36.154" v="752" actId="21"/>
          <ac:spMkLst>
            <pc:docMk/>
            <pc:sldMk cId="0" sldId="272"/>
            <ac:spMk id="14352" creationId="{9988A7EB-5C4B-0E7E-113A-CF8645C1533A}"/>
          </ac:spMkLst>
        </pc:spChg>
        <pc:spChg chg="del">
          <ac:chgData name="victor lorenzo sellares" userId="cca9b460c6724927" providerId="LiveId" clId="{62B13C99-11AF-4984-8905-C743D94BDE2B}" dt="2022-07-21T07:24:36.154" v="752" actId="21"/>
          <ac:spMkLst>
            <pc:docMk/>
            <pc:sldMk cId="0" sldId="272"/>
            <ac:spMk id="14353" creationId="{2D39A749-2BD3-F6D8-2728-17BBF2F04102}"/>
          </ac:spMkLst>
        </pc:spChg>
        <pc:spChg chg="del">
          <ac:chgData name="victor lorenzo sellares" userId="cca9b460c6724927" providerId="LiveId" clId="{62B13C99-11AF-4984-8905-C743D94BDE2B}" dt="2022-07-21T07:24:36.154" v="752" actId="21"/>
          <ac:spMkLst>
            <pc:docMk/>
            <pc:sldMk cId="0" sldId="272"/>
            <ac:spMk id="14355" creationId="{FF191B1B-3E46-B805-5A3B-C39FC291F8B0}"/>
          </ac:spMkLst>
        </pc:spChg>
        <pc:spChg chg="del">
          <ac:chgData name="victor lorenzo sellares" userId="cca9b460c6724927" providerId="LiveId" clId="{62B13C99-11AF-4984-8905-C743D94BDE2B}" dt="2022-07-21T07:24:36.154" v="752" actId="21"/>
          <ac:spMkLst>
            <pc:docMk/>
            <pc:sldMk cId="0" sldId="272"/>
            <ac:spMk id="14356" creationId="{E8E3D559-CFC1-CD56-2E66-4B13F1C74585}"/>
          </ac:spMkLst>
        </pc:spChg>
        <pc:spChg chg="del">
          <ac:chgData name="victor lorenzo sellares" userId="cca9b460c6724927" providerId="LiveId" clId="{62B13C99-11AF-4984-8905-C743D94BDE2B}" dt="2022-07-21T07:24:36.154" v="752" actId="21"/>
          <ac:spMkLst>
            <pc:docMk/>
            <pc:sldMk cId="0" sldId="272"/>
            <ac:spMk id="14357" creationId="{59A84FE5-5796-68C0-ABD8-286378B018CD}"/>
          </ac:spMkLst>
        </pc:spChg>
        <pc:spChg chg="del">
          <ac:chgData name="victor lorenzo sellares" userId="cca9b460c6724927" providerId="LiveId" clId="{62B13C99-11AF-4984-8905-C743D94BDE2B}" dt="2022-07-21T07:24:36.154" v="752" actId="21"/>
          <ac:spMkLst>
            <pc:docMk/>
            <pc:sldMk cId="0" sldId="272"/>
            <ac:spMk id="14358" creationId="{6D05543B-6B28-2535-D682-305D7256B0CC}"/>
          </ac:spMkLst>
        </pc:spChg>
        <pc:picChg chg="del mod">
          <ac:chgData name="victor lorenzo sellares" userId="cca9b460c6724927" providerId="LiveId" clId="{62B13C99-11AF-4984-8905-C743D94BDE2B}" dt="2022-07-21T07:24:36.154" v="752" actId="21"/>
          <ac:picMkLst>
            <pc:docMk/>
            <pc:sldMk cId="0" sldId="272"/>
            <ac:picMk id="14339" creationId="{157EE15B-0C39-5767-3DB5-D9A3798D54BC}"/>
          </ac:picMkLst>
        </pc:picChg>
        <pc:picChg chg="del">
          <ac:chgData name="victor lorenzo sellares" userId="cca9b460c6724927" providerId="LiveId" clId="{62B13C99-11AF-4984-8905-C743D94BDE2B}" dt="2022-07-21T07:24:36.154" v="752" actId="21"/>
          <ac:picMkLst>
            <pc:docMk/>
            <pc:sldMk cId="0" sldId="272"/>
            <ac:picMk id="14341" creationId="{C2C5DC45-DB43-4BDB-BCFF-2B65C7A044EA}"/>
          </ac:picMkLst>
        </pc:picChg>
        <pc:picChg chg="del">
          <ac:chgData name="victor lorenzo sellares" userId="cca9b460c6724927" providerId="LiveId" clId="{62B13C99-11AF-4984-8905-C743D94BDE2B}" dt="2022-07-21T07:24:36.154" v="752" actId="21"/>
          <ac:picMkLst>
            <pc:docMk/>
            <pc:sldMk cId="0" sldId="272"/>
            <ac:picMk id="14342" creationId="{54368709-1809-B3CA-6D33-63FC462FFB95}"/>
          </ac:picMkLst>
        </pc:picChg>
        <pc:picChg chg="del">
          <ac:chgData name="victor lorenzo sellares" userId="cca9b460c6724927" providerId="LiveId" clId="{62B13C99-11AF-4984-8905-C743D94BDE2B}" dt="2022-07-21T07:24:36.154" v="752" actId="21"/>
          <ac:picMkLst>
            <pc:docMk/>
            <pc:sldMk cId="0" sldId="272"/>
            <ac:picMk id="14354" creationId="{5A04ACC8-0E5C-E1F8-7711-43EE88B44922}"/>
          </ac:picMkLst>
        </pc:picChg>
        <pc:cxnChg chg="del">
          <ac:chgData name="victor lorenzo sellares" userId="cca9b460c6724927" providerId="LiveId" clId="{62B13C99-11AF-4984-8905-C743D94BDE2B}" dt="2022-07-21T07:23:43.804" v="745" actId="21"/>
          <ac:cxnSpMkLst>
            <pc:docMk/>
            <pc:sldMk cId="0" sldId="272"/>
            <ac:cxnSpMk id="27" creationId="{1640A11F-8B4C-38A7-4529-5C5325317C1B}"/>
          </ac:cxnSpMkLst>
        </pc:cxnChg>
      </pc:sldChg>
      <pc:sldChg chg="modSp mod">
        <pc:chgData name="victor lorenzo sellares" userId="cca9b460c6724927" providerId="LiveId" clId="{62B13C99-11AF-4984-8905-C743D94BDE2B}" dt="2022-07-17T16:52:21.887" v="0" actId="1076"/>
        <pc:sldMkLst>
          <pc:docMk/>
          <pc:sldMk cId="0" sldId="274"/>
        </pc:sldMkLst>
        <pc:spChg chg="mod">
          <ac:chgData name="victor lorenzo sellares" userId="cca9b460c6724927" providerId="LiveId" clId="{62B13C99-11AF-4984-8905-C743D94BDE2B}" dt="2022-07-17T16:52:21.887" v="0" actId="1076"/>
          <ac:spMkLst>
            <pc:docMk/>
            <pc:sldMk cId="0" sldId="274"/>
            <ac:spMk id="16389" creationId="{24EB43DA-68C3-6366-2E15-EA56B922F9B6}"/>
          </ac:spMkLst>
        </pc:spChg>
      </pc:sldChg>
      <pc:sldChg chg="addSp delSp modSp mod">
        <pc:chgData name="victor lorenzo sellares" userId="cca9b460c6724927" providerId="LiveId" clId="{62B13C99-11AF-4984-8905-C743D94BDE2B}" dt="2022-07-17T16:53:19.756" v="14" actId="403"/>
        <pc:sldMkLst>
          <pc:docMk/>
          <pc:sldMk cId="0" sldId="275"/>
        </pc:sldMkLst>
        <pc:spChg chg="mod">
          <ac:chgData name="victor lorenzo sellares" userId="cca9b460c6724927" providerId="LiveId" clId="{62B13C99-11AF-4984-8905-C743D94BDE2B}" dt="2022-07-17T16:52:35.738" v="1" actId="108"/>
          <ac:spMkLst>
            <pc:docMk/>
            <pc:sldMk cId="0" sldId="275"/>
            <ac:spMk id="17410" creationId="{A249602F-8A71-0381-3430-FF725A67954D}"/>
          </ac:spMkLst>
        </pc:spChg>
        <pc:spChg chg="del">
          <ac:chgData name="victor lorenzo sellares" userId="cca9b460c6724927" providerId="LiveId" clId="{62B13C99-11AF-4984-8905-C743D94BDE2B}" dt="2022-07-17T16:53:04.063" v="8" actId="478"/>
          <ac:spMkLst>
            <pc:docMk/>
            <pc:sldMk cId="0" sldId="275"/>
            <ac:spMk id="17411" creationId="{7F1C2267-3592-BAA8-CF82-CF91BB529EBB}"/>
          </ac:spMkLst>
        </pc:spChg>
        <pc:spChg chg="mod">
          <ac:chgData name="victor lorenzo sellares" userId="cca9b460c6724927" providerId="LiveId" clId="{62B13C99-11AF-4984-8905-C743D94BDE2B}" dt="2022-07-17T16:53:15.080" v="12" actId="948"/>
          <ac:spMkLst>
            <pc:docMk/>
            <pc:sldMk cId="0" sldId="275"/>
            <ac:spMk id="17412" creationId="{1500FB81-433B-F85D-53B7-F616935868AF}"/>
          </ac:spMkLst>
        </pc:spChg>
        <pc:spChg chg="mod">
          <ac:chgData name="victor lorenzo sellares" userId="cca9b460c6724927" providerId="LiveId" clId="{62B13C99-11AF-4984-8905-C743D94BDE2B}" dt="2022-07-17T16:53:19.756" v="14" actId="403"/>
          <ac:spMkLst>
            <pc:docMk/>
            <pc:sldMk cId="0" sldId="275"/>
            <ac:spMk id="17426" creationId="{627538BE-62C4-525D-69A1-E8B826A0B3AB}"/>
          </ac:spMkLst>
        </pc:spChg>
        <pc:cxnChg chg="add mod">
          <ac:chgData name="victor lorenzo sellares" userId="cca9b460c6724927" providerId="LiveId" clId="{62B13C99-11AF-4984-8905-C743D94BDE2B}" dt="2022-07-17T16:52:43.061" v="2"/>
          <ac:cxnSpMkLst>
            <pc:docMk/>
            <pc:sldMk cId="0" sldId="275"/>
            <ac:cxnSpMk id="24" creationId="{A6756D01-600A-5E6C-93C0-DE38D6C1917B}"/>
          </ac:cxnSpMkLst>
        </pc:cxnChg>
      </pc:sldChg>
      <pc:sldChg chg="del ord">
        <pc:chgData name="victor lorenzo sellares" userId="cca9b460c6724927" providerId="LiveId" clId="{62B13C99-11AF-4984-8905-C743D94BDE2B}" dt="2022-07-20T08:30:00.994" v="377" actId="2696"/>
        <pc:sldMkLst>
          <pc:docMk/>
          <pc:sldMk cId="0" sldId="276"/>
        </pc:sldMkLst>
      </pc:sldChg>
      <pc:sldChg chg="modSp mod">
        <pc:chgData name="victor lorenzo sellares" userId="cca9b460c6724927" providerId="LiveId" clId="{62B13C99-11AF-4984-8905-C743D94BDE2B}" dt="2022-07-19T18:21:40.870" v="43" actId="207"/>
        <pc:sldMkLst>
          <pc:docMk/>
          <pc:sldMk cId="0" sldId="279"/>
        </pc:sldMkLst>
        <pc:spChg chg="mod">
          <ac:chgData name="victor lorenzo sellares" userId="cca9b460c6724927" providerId="LiveId" clId="{62B13C99-11AF-4984-8905-C743D94BDE2B}" dt="2022-07-19T18:21:19.175" v="38" actId="207"/>
          <ac:spMkLst>
            <pc:docMk/>
            <pc:sldMk cId="0" sldId="279"/>
            <ac:spMk id="5125" creationId="{4BC7448F-3A5B-D79E-B571-2DE93FBEF8A6}"/>
          </ac:spMkLst>
        </pc:spChg>
        <pc:spChg chg="mod">
          <ac:chgData name="victor lorenzo sellares" userId="cca9b460c6724927" providerId="LiveId" clId="{62B13C99-11AF-4984-8905-C743D94BDE2B}" dt="2022-07-19T18:21:40.870" v="43" actId="207"/>
          <ac:spMkLst>
            <pc:docMk/>
            <pc:sldMk cId="0" sldId="279"/>
            <ac:spMk id="5126" creationId="{74A5BEE4-BDB1-A32B-F44C-321F7FAF8160}"/>
          </ac:spMkLst>
        </pc:spChg>
      </pc:sldChg>
      <pc:sldChg chg="addSp modSp mod">
        <pc:chgData name="victor lorenzo sellares" userId="cca9b460c6724927" providerId="LiveId" clId="{62B13C99-11AF-4984-8905-C743D94BDE2B}" dt="2022-07-17T16:55:04.944" v="26" actId="6549"/>
        <pc:sldMkLst>
          <pc:docMk/>
          <pc:sldMk cId="0" sldId="284"/>
        </pc:sldMkLst>
        <pc:spChg chg="mod">
          <ac:chgData name="victor lorenzo sellares" userId="cca9b460c6724927" providerId="LiveId" clId="{62B13C99-11AF-4984-8905-C743D94BDE2B}" dt="2022-07-17T16:54:41.908" v="19" actId="1076"/>
          <ac:spMkLst>
            <pc:docMk/>
            <pc:sldMk cId="0" sldId="284"/>
            <ac:spMk id="19460" creationId="{0A280B54-1187-3FE3-729E-C81F3C1B4E19}"/>
          </ac:spMkLst>
        </pc:spChg>
        <pc:spChg chg="mod">
          <ac:chgData name="victor lorenzo sellares" userId="cca9b460c6724927" providerId="LiveId" clId="{62B13C99-11AF-4984-8905-C743D94BDE2B}" dt="2022-07-17T16:55:04.944" v="26" actId="6549"/>
          <ac:spMkLst>
            <pc:docMk/>
            <pc:sldMk cId="0" sldId="284"/>
            <ac:spMk id="19468" creationId="{0CC100BA-5CB0-EE66-7744-6C56E0BE5302}"/>
          </ac:spMkLst>
        </pc:spChg>
        <pc:cxnChg chg="add mod">
          <ac:chgData name="victor lorenzo sellares" userId="cca9b460c6724927" providerId="LiveId" clId="{62B13C99-11AF-4984-8905-C743D94BDE2B}" dt="2022-07-17T16:54:48.810" v="21" actId="1076"/>
          <ac:cxnSpMkLst>
            <pc:docMk/>
            <pc:sldMk cId="0" sldId="284"/>
            <ac:cxnSpMk id="13" creationId="{7F347E3F-10A2-73F5-E326-9450743FB98E}"/>
          </ac:cxnSpMkLst>
        </pc:cxnChg>
      </pc:sldChg>
      <pc:sldChg chg="modSp mod">
        <pc:chgData name="victor lorenzo sellares" userId="cca9b460c6724927" providerId="LiveId" clId="{62B13C99-11AF-4984-8905-C743D94BDE2B}" dt="2022-07-19T18:20:31.288" v="31" actId="115"/>
        <pc:sldMkLst>
          <pc:docMk/>
          <pc:sldMk cId="0" sldId="287"/>
        </pc:sldMkLst>
        <pc:spChg chg="mod">
          <ac:chgData name="victor lorenzo sellares" userId="cca9b460c6724927" providerId="LiveId" clId="{62B13C99-11AF-4984-8905-C743D94BDE2B}" dt="2022-07-19T18:20:27.140" v="30" actId="115"/>
          <ac:spMkLst>
            <pc:docMk/>
            <pc:sldMk cId="0" sldId="287"/>
            <ac:spMk id="22532" creationId="{ED2D177F-C59B-F02B-6801-61B230FC8007}"/>
          </ac:spMkLst>
        </pc:spChg>
        <pc:spChg chg="mod">
          <ac:chgData name="victor lorenzo sellares" userId="cca9b460c6724927" providerId="LiveId" clId="{62B13C99-11AF-4984-8905-C743D94BDE2B}" dt="2022-07-19T18:20:31.288" v="31" actId="115"/>
          <ac:spMkLst>
            <pc:docMk/>
            <pc:sldMk cId="0" sldId="287"/>
            <ac:spMk id="22538" creationId="{F4F4122A-652D-CBF7-92B3-63BEDF2D7D51}"/>
          </ac:spMkLst>
        </pc:spChg>
      </pc:sldChg>
      <pc:sldChg chg="addSp delSp modSp new mod">
        <pc:chgData name="victor lorenzo sellares" userId="cca9b460c6724927" providerId="LiveId" clId="{62B13C99-11AF-4984-8905-C743D94BDE2B}" dt="2022-07-19T18:28:55.708" v="198" actId="21"/>
        <pc:sldMkLst>
          <pc:docMk/>
          <pc:sldMk cId="4134229699" sldId="288"/>
        </pc:sldMkLst>
        <pc:spChg chg="add mod">
          <ac:chgData name="victor lorenzo sellares" userId="cca9b460c6724927" providerId="LiveId" clId="{62B13C99-11AF-4984-8905-C743D94BDE2B}" dt="2022-07-19T18:22:31.551" v="46"/>
          <ac:spMkLst>
            <pc:docMk/>
            <pc:sldMk cId="4134229699" sldId="288"/>
            <ac:spMk id="2" creationId="{0866DC0A-3E16-34DE-AEAF-9D7DBAAC4D33}"/>
          </ac:spMkLst>
        </pc:spChg>
        <pc:spChg chg="add mod">
          <ac:chgData name="victor lorenzo sellares" userId="cca9b460c6724927" providerId="LiveId" clId="{62B13C99-11AF-4984-8905-C743D94BDE2B}" dt="2022-07-19T18:22:44.199" v="53" actId="1076"/>
          <ac:spMkLst>
            <pc:docMk/>
            <pc:sldMk cId="4134229699" sldId="288"/>
            <ac:spMk id="3" creationId="{3E2C19CD-3AC7-C37D-CAEC-4BF95C30932A}"/>
          </ac:spMkLst>
        </pc:spChg>
        <pc:spChg chg="add mod">
          <ac:chgData name="victor lorenzo sellares" userId="cca9b460c6724927" providerId="LiveId" clId="{62B13C99-11AF-4984-8905-C743D94BDE2B}" dt="2022-07-19T18:23:12.084" v="61" actId="1076"/>
          <ac:spMkLst>
            <pc:docMk/>
            <pc:sldMk cId="4134229699" sldId="288"/>
            <ac:spMk id="5" creationId="{B61B1A7A-42BD-9A33-6A6F-EF773B5B1FFF}"/>
          </ac:spMkLst>
        </pc:spChg>
        <pc:spChg chg="add del mod">
          <ac:chgData name="victor lorenzo sellares" userId="cca9b460c6724927" providerId="LiveId" clId="{62B13C99-11AF-4984-8905-C743D94BDE2B}" dt="2022-07-19T18:28:55.708" v="198" actId="21"/>
          <ac:spMkLst>
            <pc:docMk/>
            <pc:sldMk cId="4134229699" sldId="288"/>
            <ac:spMk id="7" creationId="{FBBBED49-4C47-FA40-03F4-F8837E423DA6}"/>
          </ac:spMkLst>
        </pc:spChg>
        <pc:cxnChg chg="add mod">
          <ac:chgData name="victor lorenzo sellares" userId="cca9b460c6724927" providerId="LiveId" clId="{62B13C99-11AF-4984-8905-C743D94BDE2B}" dt="2022-07-19T18:22:34.007" v="47" actId="1076"/>
          <ac:cxnSpMkLst>
            <pc:docMk/>
            <pc:sldMk cId="4134229699" sldId="288"/>
            <ac:cxnSpMk id="4" creationId="{5C8C7F97-24F1-B699-171D-42A324DCAE96}"/>
          </ac:cxnSpMkLst>
        </pc:cxnChg>
      </pc:sldChg>
      <pc:sldChg chg="addSp delSp modSp new mod">
        <pc:chgData name="victor lorenzo sellares" userId="cca9b460c6724927" providerId="LiveId" clId="{62B13C99-11AF-4984-8905-C743D94BDE2B}" dt="2022-07-20T15:44:39.932" v="379" actId="1076"/>
        <pc:sldMkLst>
          <pc:docMk/>
          <pc:sldMk cId="3394349366" sldId="289"/>
        </pc:sldMkLst>
        <pc:spChg chg="add mod">
          <ac:chgData name="victor lorenzo sellares" userId="cca9b460c6724927" providerId="LiveId" clId="{62B13C99-11AF-4984-8905-C743D94BDE2B}" dt="2022-07-19T18:27:04.679" v="98" actId="1076"/>
          <ac:spMkLst>
            <pc:docMk/>
            <pc:sldMk cId="3394349366" sldId="289"/>
            <ac:spMk id="4" creationId="{7D21476B-E97F-843B-3729-3A46CD55D8A6}"/>
          </ac:spMkLst>
        </pc:spChg>
        <pc:spChg chg="add mod">
          <ac:chgData name="victor lorenzo sellares" userId="cca9b460c6724927" providerId="LiveId" clId="{62B13C99-11AF-4984-8905-C743D94BDE2B}" dt="2022-07-20T15:44:39.932" v="379" actId="1076"/>
          <ac:spMkLst>
            <pc:docMk/>
            <pc:sldMk cId="3394349366" sldId="289"/>
            <ac:spMk id="5" creationId="{1B949458-CA64-E4C3-6967-C49985B66784}"/>
          </ac:spMkLst>
        </pc:spChg>
        <pc:picChg chg="add mod">
          <ac:chgData name="victor lorenzo sellares" userId="cca9b460c6724927" providerId="LiveId" clId="{62B13C99-11AF-4984-8905-C743D94BDE2B}" dt="2022-07-19T18:29:00.313" v="200" actId="1076"/>
          <ac:picMkLst>
            <pc:docMk/>
            <pc:sldMk cId="3394349366" sldId="289"/>
            <ac:picMk id="2" creationId="{C7CC02C6-49AF-F976-1E5C-9D55E830E212}"/>
          </ac:picMkLst>
        </pc:picChg>
        <pc:picChg chg="add del mod">
          <ac:chgData name="victor lorenzo sellares" userId="cca9b460c6724927" providerId="LiveId" clId="{62B13C99-11AF-4984-8905-C743D94BDE2B}" dt="2022-07-19T18:26:06.853" v="85" actId="21"/>
          <ac:picMkLst>
            <pc:docMk/>
            <pc:sldMk cId="3394349366" sldId="289"/>
            <ac:picMk id="3" creationId="{87B239C6-F717-1BB2-B392-A0FDEB17F0A3}"/>
          </ac:picMkLst>
        </pc:picChg>
      </pc:sldChg>
      <pc:sldChg chg="addSp modSp new mod">
        <pc:chgData name="victor lorenzo sellares" userId="cca9b460c6724927" providerId="LiveId" clId="{62B13C99-11AF-4984-8905-C743D94BDE2B}" dt="2022-07-20T17:34:53.755" v="381" actId="207"/>
        <pc:sldMkLst>
          <pc:docMk/>
          <pc:sldMk cId="179923583" sldId="290"/>
        </pc:sldMkLst>
        <pc:spChg chg="add mod">
          <ac:chgData name="victor lorenzo sellares" userId="cca9b460c6724927" providerId="LiveId" clId="{62B13C99-11AF-4984-8905-C743D94BDE2B}" dt="2022-07-19T18:26:57.501" v="96" actId="1076"/>
          <ac:spMkLst>
            <pc:docMk/>
            <pc:sldMk cId="179923583" sldId="290"/>
            <ac:spMk id="3" creationId="{DEDA783A-1DBE-1679-E50B-9BD7C9C13081}"/>
          </ac:spMkLst>
        </pc:spChg>
        <pc:spChg chg="add mod">
          <ac:chgData name="victor lorenzo sellares" userId="cca9b460c6724927" providerId="LiveId" clId="{62B13C99-11AF-4984-8905-C743D94BDE2B}" dt="2022-07-20T17:34:53.755" v="381" actId="207"/>
          <ac:spMkLst>
            <pc:docMk/>
            <pc:sldMk cId="179923583" sldId="290"/>
            <ac:spMk id="4" creationId="{EE359703-25E1-A85E-FA38-060D0C1DB124}"/>
          </ac:spMkLst>
        </pc:spChg>
        <pc:picChg chg="add mod">
          <ac:chgData name="victor lorenzo sellares" userId="cca9b460c6724927" providerId="LiveId" clId="{62B13C99-11AF-4984-8905-C743D94BDE2B}" dt="2022-07-19T18:29:23.980" v="205" actId="1076"/>
          <ac:picMkLst>
            <pc:docMk/>
            <pc:sldMk cId="179923583" sldId="290"/>
            <ac:picMk id="2" creationId="{266FBEE4-F25F-9205-A750-6304DEF37C50}"/>
          </ac:picMkLst>
        </pc:picChg>
      </pc:sldChg>
      <pc:sldChg chg="addSp modSp new mod">
        <pc:chgData name="victor lorenzo sellares" userId="cca9b460c6724927" providerId="LiveId" clId="{62B13C99-11AF-4984-8905-C743D94BDE2B}" dt="2022-07-19T18:30:57.930" v="227" actId="403"/>
        <pc:sldMkLst>
          <pc:docMk/>
          <pc:sldMk cId="3185764066" sldId="291"/>
        </pc:sldMkLst>
        <pc:spChg chg="add mod">
          <ac:chgData name="victor lorenzo sellares" userId="cca9b460c6724927" providerId="LiveId" clId="{62B13C99-11AF-4984-8905-C743D94BDE2B}" dt="2022-07-19T18:29:47.865" v="207"/>
          <ac:spMkLst>
            <pc:docMk/>
            <pc:sldMk cId="3185764066" sldId="291"/>
            <ac:spMk id="3" creationId="{1C5FA11D-0772-B248-46FA-D3FC419336EB}"/>
          </ac:spMkLst>
        </pc:spChg>
        <pc:spChg chg="add mod">
          <ac:chgData name="victor lorenzo sellares" userId="cca9b460c6724927" providerId="LiveId" clId="{62B13C99-11AF-4984-8905-C743D94BDE2B}" dt="2022-07-19T18:30:42.465" v="222" actId="14100"/>
          <ac:spMkLst>
            <pc:docMk/>
            <pc:sldMk cId="3185764066" sldId="291"/>
            <ac:spMk id="4" creationId="{E9522DB4-87E9-AF16-E4F1-D669260D6C91}"/>
          </ac:spMkLst>
        </pc:spChg>
        <pc:spChg chg="add mod">
          <ac:chgData name="victor lorenzo sellares" userId="cca9b460c6724927" providerId="LiveId" clId="{62B13C99-11AF-4984-8905-C743D94BDE2B}" dt="2022-07-19T18:30:57.930" v="227" actId="403"/>
          <ac:spMkLst>
            <pc:docMk/>
            <pc:sldMk cId="3185764066" sldId="291"/>
            <ac:spMk id="5" creationId="{81CE94D3-450B-9EA5-4D2C-6F1493CDB621}"/>
          </ac:spMkLst>
        </pc:spChg>
        <pc:cxnChg chg="add mod">
          <ac:chgData name="victor lorenzo sellares" userId="cca9b460c6724927" providerId="LiveId" clId="{62B13C99-11AF-4984-8905-C743D94BDE2B}" dt="2022-07-19T18:29:47.865" v="207"/>
          <ac:cxnSpMkLst>
            <pc:docMk/>
            <pc:sldMk cId="3185764066" sldId="291"/>
            <ac:cxnSpMk id="2" creationId="{0B2DAD40-D0C2-6A69-9FC2-466C47B0F422}"/>
          </ac:cxnSpMkLst>
        </pc:cxnChg>
      </pc:sldChg>
      <pc:sldChg chg="addSp delSp modSp new del mod">
        <pc:chgData name="victor lorenzo sellares" userId="cca9b460c6724927" providerId="LiveId" clId="{62B13C99-11AF-4984-8905-C743D94BDE2B}" dt="2022-07-20T17:36:07.804" v="383" actId="2696"/>
        <pc:sldMkLst>
          <pc:docMk/>
          <pc:sldMk cId="3909228503" sldId="292"/>
        </pc:sldMkLst>
        <pc:spChg chg="add del mod">
          <ac:chgData name="victor lorenzo sellares" userId="cca9b460c6724927" providerId="LiveId" clId="{62B13C99-11AF-4984-8905-C743D94BDE2B}" dt="2022-07-19T18:33:29.064" v="251" actId="478"/>
          <ac:spMkLst>
            <pc:docMk/>
            <pc:sldMk cId="3909228503" sldId="292"/>
            <ac:spMk id="2" creationId="{CF5D55EF-FD51-23B4-1E7A-1CBBC6E20963}"/>
          </ac:spMkLst>
        </pc:spChg>
        <pc:spChg chg="add mod">
          <ac:chgData name="victor lorenzo sellares" userId="cca9b460c6724927" providerId="LiveId" clId="{62B13C99-11AF-4984-8905-C743D94BDE2B}" dt="2022-07-19T18:33:26.970" v="250" actId="1076"/>
          <ac:spMkLst>
            <pc:docMk/>
            <pc:sldMk cId="3909228503" sldId="292"/>
            <ac:spMk id="3" creationId="{09F5224D-AB1B-6339-025D-45B0C5EA9F89}"/>
          </ac:spMkLst>
        </pc:spChg>
        <pc:spChg chg="add mod">
          <ac:chgData name="victor lorenzo sellares" userId="cca9b460c6724927" providerId="LiveId" clId="{62B13C99-11AF-4984-8905-C743D94BDE2B}" dt="2022-07-19T18:32:47.341" v="245" actId="403"/>
          <ac:spMkLst>
            <pc:docMk/>
            <pc:sldMk cId="3909228503" sldId="292"/>
            <ac:spMk id="4" creationId="{2F77E9B6-FE13-AB9A-7EA2-6209D45D2629}"/>
          </ac:spMkLst>
        </pc:spChg>
        <pc:spChg chg="add mod">
          <ac:chgData name="victor lorenzo sellares" userId="cca9b460c6724927" providerId="LiveId" clId="{62B13C99-11AF-4984-8905-C743D94BDE2B}" dt="2022-07-19T18:33:11.698" v="248" actId="14100"/>
          <ac:spMkLst>
            <pc:docMk/>
            <pc:sldMk cId="3909228503" sldId="292"/>
            <ac:spMk id="7" creationId="{308A0A5D-D987-B1BC-17ED-89C91FDE7C12}"/>
          </ac:spMkLst>
        </pc:spChg>
        <pc:spChg chg="add mod">
          <ac:chgData name="victor lorenzo sellares" userId="cca9b460c6724927" providerId="LiveId" clId="{62B13C99-11AF-4984-8905-C743D94BDE2B}" dt="2022-07-19T18:34:08.411" v="253"/>
          <ac:spMkLst>
            <pc:docMk/>
            <pc:sldMk cId="3909228503" sldId="292"/>
            <ac:spMk id="9" creationId="{40E72C13-E689-EEE8-1386-0F0B6C070E71}"/>
          </ac:spMkLst>
        </pc:spChg>
        <pc:spChg chg="add mod">
          <ac:chgData name="victor lorenzo sellares" userId="cca9b460c6724927" providerId="LiveId" clId="{62B13C99-11AF-4984-8905-C743D94BDE2B}" dt="2022-07-19T18:34:08.411" v="253"/>
          <ac:spMkLst>
            <pc:docMk/>
            <pc:sldMk cId="3909228503" sldId="292"/>
            <ac:spMk id="10" creationId="{90EB2AF1-FCC4-09ED-E7CA-79BFFD0AEFF4}"/>
          </ac:spMkLst>
        </pc:spChg>
        <pc:spChg chg="add mod">
          <ac:chgData name="victor lorenzo sellares" userId="cca9b460c6724927" providerId="LiveId" clId="{62B13C99-11AF-4984-8905-C743D94BDE2B}" dt="2022-07-19T18:34:08.411" v="253"/>
          <ac:spMkLst>
            <pc:docMk/>
            <pc:sldMk cId="3909228503" sldId="292"/>
            <ac:spMk id="11" creationId="{853C2D3A-4085-6EA1-5110-3353B1F20FCE}"/>
          </ac:spMkLst>
        </pc:spChg>
        <pc:spChg chg="add mod">
          <ac:chgData name="victor lorenzo sellares" userId="cca9b460c6724927" providerId="LiveId" clId="{62B13C99-11AF-4984-8905-C743D94BDE2B}" dt="2022-07-19T18:34:22.469" v="257" actId="403"/>
          <ac:spMkLst>
            <pc:docMk/>
            <pc:sldMk cId="3909228503" sldId="292"/>
            <ac:spMk id="12" creationId="{7A178A2D-376C-8CE3-6DF6-78343EBE1EA1}"/>
          </ac:spMkLst>
        </pc:spChg>
        <pc:picChg chg="add mod">
          <ac:chgData name="victor lorenzo sellares" userId="cca9b460c6724927" providerId="LiveId" clId="{62B13C99-11AF-4984-8905-C743D94BDE2B}" dt="2022-07-19T18:33:22.434" v="249" actId="1076"/>
          <ac:picMkLst>
            <pc:docMk/>
            <pc:sldMk cId="3909228503" sldId="292"/>
            <ac:picMk id="5" creationId="{EE472FA9-0D75-2A0E-0579-ECA1D9AA7976}"/>
          </ac:picMkLst>
        </pc:picChg>
        <pc:picChg chg="add del mod">
          <ac:chgData name="victor lorenzo sellares" userId="cca9b460c6724927" providerId="LiveId" clId="{62B13C99-11AF-4984-8905-C743D94BDE2B}" dt="2022-07-19T18:34:07.270" v="252" actId="478"/>
          <ac:picMkLst>
            <pc:docMk/>
            <pc:sldMk cId="3909228503" sldId="292"/>
            <ac:picMk id="6" creationId="{A151C126-DF9E-2B16-762D-E5B3A6852600}"/>
          </ac:picMkLst>
        </pc:picChg>
        <pc:picChg chg="add mod">
          <ac:chgData name="victor lorenzo sellares" userId="cca9b460c6724927" providerId="LiveId" clId="{62B13C99-11AF-4984-8905-C743D94BDE2B}" dt="2022-07-19T18:34:08.411" v="253"/>
          <ac:picMkLst>
            <pc:docMk/>
            <pc:sldMk cId="3909228503" sldId="292"/>
            <ac:picMk id="8" creationId="{0686A854-4A82-0894-7A10-7D223A175E9A}"/>
          </ac:picMkLst>
        </pc:picChg>
      </pc:sldChg>
      <pc:sldChg chg="ord">
        <pc:chgData name="victor lorenzo sellares" userId="cca9b460c6724927" providerId="LiveId" clId="{62B13C99-11AF-4984-8905-C743D94BDE2B}" dt="2022-07-21T07:32:36.796" v="855"/>
        <pc:sldMkLst>
          <pc:docMk/>
          <pc:sldMk cId="0" sldId="293"/>
        </pc:sldMkLst>
      </pc:sldChg>
      <pc:sldChg chg="add ord">
        <pc:chgData name="victor lorenzo sellares" userId="cca9b460c6724927" providerId="LiveId" clId="{62B13C99-11AF-4984-8905-C743D94BDE2B}" dt="2022-07-21T07:32:50.470" v="857"/>
        <pc:sldMkLst>
          <pc:docMk/>
          <pc:sldMk cId="0" sldId="294"/>
        </pc:sldMkLst>
      </pc:sldChg>
      <pc:sldChg chg="addSp modSp new mod">
        <pc:chgData name="victor lorenzo sellares" userId="cca9b460c6724927" providerId="LiveId" clId="{62B13C99-11AF-4984-8905-C743D94BDE2B}" dt="2022-07-20T17:43:45.667" v="473" actId="20577"/>
        <pc:sldMkLst>
          <pc:docMk/>
          <pc:sldMk cId="655469645" sldId="295"/>
        </pc:sldMkLst>
        <pc:spChg chg="add mod">
          <ac:chgData name="victor lorenzo sellares" userId="cca9b460c6724927" providerId="LiveId" clId="{62B13C99-11AF-4984-8905-C743D94BDE2B}" dt="2022-07-20T17:36:54.631" v="386"/>
          <ac:spMkLst>
            <pc:docMk/>
            <pc:sldMk cId="655469645" sldId="295"/>
            <ac:spMk id="2" creationId="{031967FC-895C-A114-44CE-ECDC6199AB6C}"/>
          </ac:spMkLst>
        </pc:spChg>
        <pc:spChg chg="add mod">
          <ac:chgData name="victor lorenzo sellares" userId="cca9b460c6724927" providerId="LiveId" clId="{62B13C99-11AF-4984-8905-C743D94BDE2B}" dt="2022-07-20T17:38:53.552" v="413" actId="1076"/>
          <ac:spMkLst>
            <pc:docMk/>
            <pc:sldMk cId="655469645" sldId="295"/>
            <ac:spMk id="3" creationId="{9CB22284-45B8-E0D8-07E3-436CF164383D}"/>
          </ac:spMkLst>
        </pc:spChg>
        <pc:spChg chg="add mod">
          <ac:chgData name="victor lorenzo sellares" userId="cca9b460c6724927" providerId="LiveId" clId="{62B13C99-11AF-4984-8905-C743D94BDE2B}" dt="2022-07-20T17:43:45.667" v="473" actId="20577"/>
          <ac:spMkLst>
            <pc:docMk/>
            <pc:sldMk cId="655469645" sldId="295"/>
            <ac:spMk id="4" creationId="{2E4762F5-5E22-6244-023C-0862F0F0C0A9}"/>
          </ac:spMkLst>
        </pc:spChg>
        <pc:cxnChg chg="add mod">
          <ac:chgData name="victor lorenzo sellares" userId="cca9b460c6724927" providerId="LiveId" clId="{62B13C99-11AF-4984-8905-C743D94BDE2B}" dt="2022-07-20T17:36:54.631" v="386"/>
          <ac:cxnSpMkLst>
            <pc:docMk/>
            <pc:sldMk cId="655469645" sldId="295"/>
            <ac:cxnSpMk id="5" creationId="{7FFDEC0E-9B89-6C1A-8919-C1D3E26481ED}"/>
          </ac:cxnSpMkLst>
        </pc:cxnChg>
      </pc:sldChg>
      <pc:sldChg chg="addSp delSp modSp new mod">
        <pc:chgData name="victor lorenzo sellares" userId="cca9b460c6724927" providerId="LiveId" clId="{62B13C99-11AF-4984-8905-C743D94BDE2B}" dt="2022-07-20T17:44:18.379" v="479" actId="1076"/>
        <pc:sldMkLst>
          <pc:docMk/>
          <pc:sldMk cId="1253275047" sldId="296"/>
        </pc:sldMkLst>
        <pc:spChg chg="add del mod">
          <ac:chgData name="victor lorenzo sellares" userId="cca9b460c6724927" providerId="LiveId" clId="{62B13C99-11AF-4984-8905-C743D94BDE2B}" dt="2022-07-20T17:40:25.508" v="427" actId="478"/>
          <ac:spMkLst>
            <pc:docMk/>
            <pc:sldMk cId="1253275047" sldId="296"/>
            <ac:spMk id="3" creationId="{3D41A3EA-41BD-E33D-C1D1-3F82780D3227}"/>
          </ac:spMkLst>
        </pc:spChg>
        <pc:spChg chg="add del mod">
          <ac:chgData name="victor lorenzo sellares" userId="cca9b460c6724927" providerId="LiveId" clId="{62B13C99-11AF-4984-8905-C743D94BDE2B}" dt="2022-07-20T17:40:25.508" v="427" actId="478"/>
          <ac:spMkLst>
            <pc:docMk/>
            <pc:sldMk cId="1253275047" sldId="296"/>
            <ac:spMk id="4" creationId="{FC78B1CD-2DAF-0634-C473-FF997FD87BFD}"/>
          </ac:spMkLst>
        </pc:spChg>
        <pc:spChg chg="add del mod">
          <ac:chgData name="victor lorenzo sellares" userId="cca9b460c6724927" providerId="LiveId" clId="{62B13C99-11AF-4984-8905-C743D94BDE2B}" dt="2022-07-20T17:40:25.508" v="427" actId="478"/>
          <ac:spMkLst>
            <pc:docMk/>
            <pc:sldMk cId="1253275047" sldId="296"/>
            <ac:spMk id="5" creationId="{35B08133-47EC-3442-CD5E-E3911E89C3A8}"/>
          </ac:spMkLst>
        </pc:spChg>
        <pc:spChg chg="add del mod">
          <ac:chgData name="victor lorenzo sellares" userId="cca9b460c6724927" providerId="LiveId" clId="{62B13C99-11AF-4984-8905-C743D94BDE2B}" dt="2022-07-20T17:40:25.508" v="427" actId="478"/>
          <ac:spMkLst>
            <pc:docMk/>
            <pc:sldMk cId="1253275047" sldId="296"/>
            <ac:spMk id="6" creationId="{758625FD-33AA-C8D1-B130-10F40B537182}"/>
          </ac:spMkLst>
        </pc:spChg>
        <pc:spChg chg="add del mod">
          <ac:chgData name="victor lorenzo sellares" userId="cca9b460c6724927" providerId="LiveId" clId="{62B13C99-11AF-4984-8905-C743D94BDE2B}" dt="2022-07-20T17:40:25.508" v="427" actId="478"/>
          <ac:spMkLst>
            <pc:docMk/>
            <pc:sldMk cId="1253275047" sldId="296"/>
            <ac:spMk id="7" creationId="{1F6F2720-AEBB-931D-6D40-5A37AC0FC441}"/>
          </ac:spMkLst>
        </pc:spChg>
        <pc:spChg chg="add del mod">
          <ac:chgData name="victor lorenzo sellares" userId="cca9b460c6724927" providerId="LiveId" clId="{62B13C99-11AF-4984-8905-C743D94BDE2B}" dt="2022-07-20T17:40:25.508" v="427" actId="478"/>
          <ac:spMkLst>
            <pc:docMk/>
            <pc:sldMk cId="1253275047" sldId="296"/>
            <ac:spMk id="8" creationId="{7F29BD62-7A87-C820-5C7A-2F81DA3DACFF}"/>
          </ac:spMkLst>
        </pc:spChg>
        <pc:spChg chg="add mod">
          <ac:chgData name="victor lorenzo sellares" userId="cca9b460c6724927" providerId="LiveId" clId="{62B13C99-11AF-4984-8905-C743D94BDE2B}" dt="2022-07-20T17:42:39.291" v="461" actId="14100"/>
          <ac:spMkLst>
            <pc:docMk/>
            <pc:sldMk cId="1253275047" sldId="296"/>
            <ac:spMk id="11" creationId="{7D16EE7B-47F2-3B67-818A-660CC2FDF4FA}"/>
          </ac:spMkLst>
        </pc:spChg>
        <pc:spChg chg="add mod">
          <ac:chgData name="victor lorenzo sellares" userId="cca9b460c6724927" providerId="LiveId" clId="{62B13C99-11AF-4984-8905-C743D94BDE2B}" dt="2022-07-20T17:43:16.883" v="466" actId="688"/>
          <ac:spMkLst>
            <pc:docMk/>
            <pc:sldMk cId="1253275047" sldId="296"/>
            <ac:spMk id="12" creationId="{3E15B6D0-25CF-3A1F-82CB-1FBA086D39F5}"/>
          </ac:spMkLst>
        </pc:spChg>
        <pc:spChg chg="add mod">
          <ac:chgData name="victor lorenzo sellares" userId="cca9b460c6724927" providerId="LiveId" clId="{62B13C99-11AF-4984-8905-C743D94BDE2B}" dt="2022-07-20T17:43:30.141" v="471" actId="1076"/>
          <ac:spMkLst>
            <pc:docMk/>
            <pc:sldMk cId="1253275047" sldId="296"/>
            <ac:spMk id="13" creationId="{1DD66716-962B-1DB4-5F05-0B168332105F}"/>
          </ac:spMkLst>
        </pc:spChg>
        <pc:spChg chg="add mod">
          <ac:chgData name="victor lorenzo sellares" userId="cca9b460c6724927" providerId="LiveId" clId="{62B13C99-11AF-4984-8905-C743D94BDE2B}" dt="2022-07-20T17:44:06.721" v="477" actId="1076"/>
          <ac:spMkLst>
            <pc:docMk/>
            <pc:sldMk cId="1253275047" sldId="296"/>
            <ac:spMk id="14" creationId="{99FE0D8F-F3C4-2CE8-6E04-72D618F91206}"/>
          </ac:spMkLst>
        </pc:spChg>
        <pc:spChg chg="add mod">
          <ac:chgData name="victor lorenzo sellares" userId="cca9b460c6724927" providerId="LiveId" clId="{62B13C99-11AF-4984-8905-C743D94BDE2B}" dt="2022-07-20T17:44:18.379" v="479" actId="1076"/>
          <ac:spMkLst>
            <pc:docMk/>
            <pc:sldMk cId="1253275047" sldId="296"/>
            <ac:spMk id="15" creationId="{43C8190A-F33E-1AE6-8BAB-E01483F2E2AE}"/>
          </ac:spMkLst>
        </pc:spChg>
        <pc:picChg chg="add mod">
          <ac:chgData name="victor lorenzo sellares" userId="cca9b460c6724927" providerId="LiveId" clId="{62B13C99-11AF-4984-8905-C743D94BDE2B}" dt="2022-07-20T17:41:26.678" v="442" actId="1038"/>
          <ac:picMkLst>
            <pc:docMk/>
            <pc:sldMk cId="1253275047" sldId="296"/>
            <ac:picMk id="2" creationId="{C54434DE-5126-15E5-36F7-8F86D0B45D82}"/>
          </ac:picMkLst>
        </pc:picChg>
        <pc:picChg chg="add mod">
          <ac:chgData name="victor lorenzo sellares" userId="cca9b460c6724927" providerId="LiveId" clId="{62B13C99-11AF-4984-8905-C743D94BDE2B}" dt="2022-07-20T17:43:22.568" v="469" actId="1076"/>
          <ac:picMkLst>
            <pc:docMk/>
            <pc:sldMk cId="1253275047" sldId="296"/>
            <ac:picMk id="9" creationId="{A126E0A9-4040-EF13-2294-42A005506B67}"/>
          </ac:picMkLst>
        </pc:picChg>
        <pc:picChg chg="add mod">
          <ac:chgData name="victor lorenzo sellares" userId="cca9b460c6724927" providerId="LiveId" clId="{62B13C99-11AF-4984-8905-C743D94BDE2B}" dt="2022-07-20T17:41:49.527" v="452" actId="14100"/>
          <ac:picMkLst>
            <pc:docMk/>
            <pc:sldMk cId="1253275047" sldId="296"/>
            <ac:picMk id="10" creationId="{D69ECCDC-0AA1-03F7-BEBA-B66D609E69D3}"/>
          </ac:picMkLst>
        </pc:picChg>
      </pc:sldChg>
      <pc:sldChg chg="addSp delSp modSp new mod ord">
        <pc:chgData name="victor lorenzo sellares" userId="cca9b460c6724927" providerId="LiveId" clId="{62B13C99-11AF-4984-8905-C743D94BDE2B}" dt="2022-07-20T17:47:36.255" v="511" actId="1076"/>
        <pc:sldMkLst>
          <pc:docMk/>
          <pc:sldMk cId="1970983942" sldId="297"/>
        </pc:sldMkLst>
        <pc:spChg chg="add mod">
          <ac:chgData name="victor lorenzo sellares" userId="cca9b460c6724927" providerId="LiveId" clId="{62B13C99-11AF-4984-8905-C743D94BDE2B}" dt="2022-07-20T17:45:09.837" v="484" actId="1076"/>
          <ac:spMkLst>
            <pc:docMk/>
            <pc:sldMk cId="1970983942" sldId="297"/>
            <ac:spMk id="2" creationId="{C9AB4CD5-D68A-3C91-2A06-6FF6D444386E}"/>
          </ac:spMkLst>
        </pc:spChg>
        <pc:spChg chg="add mod">
          <ac:chgData name="victor lorenzo sellares" userId="cca9b460c6724927" providerId="LiveId" clId="{62B13C99-11AF-4984-8905-C743D94BDE2B}" dt="2022-07-20T17:45:35.361" v="491" actId="14100"/>
          <ac:spMkLst>
            <pc:docMk/>
            <pc:sldMk cId="1970983942" sldId="297"/>
            <ac:spMk id="5" creationId="{DA2954B7-F902-26A0-03EF-1C85E4CEA705}"/>
          </ac:spMkLst>
        </pc:spChg>
        <pc:spChg chg="add mod">
          <ac:chgData name="victor lorenzo sellares" userId="cca9b460c6724927" providerId="LiveId" clId="{62B13C99-11AF-4984-8905-C743D94BDE2B}" dt="2022-07-20T17:47:36.255" v="511" actId="1076"/>
          <ac:spMkLst>
            <pc:docMk/>
            <pc:sldMk cId="1970983942" sldId="297"/>
            <ac:spMk id="6" creationId="{FD0DDABE-1793-EB7D-44C3-7499E9E0FDC0}"/>
          </ac:spMkLst>
        </pc:spChg>
        <pc:spChg chg="add del mod">
          <ac:chgData name="victor lorenzo sellares" userId="cca9b460c6724927" providerId="LiveId" clId="{62B13C99-11AF-4984-8905-C743D94BDE2B}" dt="2022-07-20T17:47:12.411" v="507" actId="478"/>
          <ac:spMkLst>
            <pc:docMk/>
            <pc:sldMk cId="1970983942" sldId="297"/>
            <ac:spMk id="7" creationId="{4B025E80-2236-9407-53A4-24163D69D5F5}"/>
          </ac:spMkLst>
        </pc:spChg>
        <pc:cxnChg chg="add mod">
          <ac:chgData name="victor lorenzo sellares" userId="cca9b460c6724927" providerId="LiveId" clId="{62B13C99-11AF-4984-8905-C743D94BDE2B}" dt="2022-07-20T17:45:12.403" v="485" actId="14100"/>
          <ac:cxnSpMkLst>
            <pc:docMk/>
            <pc:sldMk cId="1970983942" sldId="297"/>
            <ac:cxnSpMk id="3" creationId="{71DCE45B-59A8-C366-E3DD-77A1547746F0}"/>
          </ac:cxnSpMkLst>
        </pc:cxnChg>
      </pc:sldChg>
      <pc:sldChg chg="addSp delSp modSp new mod">
        <pc:chgData name="victor lorenzo sellares" userId="cca9b460c6724927" providerId="LiveId" clId="{62B13C99-11AF-4984-8905-C743D94BDE2B}" dt="2022-07-20T17:52:05.692" v="580" actId="14100"/>
        <pc:sldMkLst>
          <pc:docMk/>
          <pc:sldMk cId="2244387960" sldId="298"/>
        </pc:sldMkLst>
        <pc:spChg chg="add mod">
          <ac:chgData name="victor lorenzo sellares" userId="cca9b460c6724927" providerId="LiveId" clId="{62B13C99-11AF-4984-8905-C743D94BDE2B}" dt="2022-07-20T17:49:55.645" v="547" actId="1037"/>
          <ac:spMkLst>
            <pc:docMk/>
            <pc:sldMk cId="2244387960" sldId="298"/>
            <ac:spMk id="2" creationId="{EF39E1C1-9446-010B-B371-F3AD6D55A6BD}"/>
          </ac:spMkLst>
        </pc:spChg>
        <pc:spChg chg="add mod">
          <ac:chgData name="victor lorenzo sellares" userId="cca9b460c6724927" providerId="LiveId" clId="{62B13C99-11AF-4984-8905-C743D94BDE2B}" dt="2022-07-20T17:49:58.654" v="548" actId="1037"/>
          <ac:spMkLst>
            <pc:docMk/>
            <pc:sldMk cId="2244387960" sldId="298"/>
            <ac:spMk id="7" creationId="{D9D6C2BC-063E-E54E-1E62-5B56EA75732C}"/>
          </ac:spMkLst>
        </pc:spChg>
        <pc:spChg chg="add mod">
          <ac:chgData name="victor lorenzo sellares" userId="cca9b460c6724927" providerId="LiveId" clId="{62B13C99-11AF-4984-8905-C743D94BDE2B}" dt="2022-07-20T17:50:30.892" v="560" actId="403"/>
          <ac:spMkLst>
            <pc:docMk/>
            <pc:sldMk cId="2244387960" sldId="298"/>
            <ac:spMk id="8" creationId="{987AD248-319F-59FF-233E-FE8E61F11A46}"/>
          </ac:spMkLst>
        </pc:spChg>
        <pc:spChg chg="add del mod">
          <ac:chgData name="victor lorenzo sellares" userId="cca9b460c6724927" providerId="LiveId" clId="{62B13C99-11AF-4984-8905-C743D94BDE2B}" dt="2022-07-20T17:51:12.493" v="570" actId="478"/>
          <ac:spMkLst>
            <pc:docMk/>
            <pc:sldMk cId="2244387960" sldId="298"/>
            <ac:spMk id="9" creationId="{EBDF4D25-E52E-29B9-3FCA-23A50BD51627}"/>
          </ac:spMkLst>
        </pc:spChg>
        <pc:picChg chg="add mod">
          <ac:chgData name="victor lorenzo sellares" userId="cca9b460c6724927" providerId="LiveId" clId="{62B13C99-11AF-4984-8905-C743D94BDE2B}" dt="2022-07-20T17:50:14.603" v="551" actId="1076"/>
          <ac:picMkLst>
            <pc:docMk/>
            <pc:sldMk cId="2244387960" sldId="298"/>
            <ac:picMk id="3" creationId="{3A31519B-8CB1-A88E-40BA-7A10663345C8}"/>
          </ac:picMkLst>
        </pc:picChg>
        <pc:picChg chg="add mod">
          <ac:chgData name="victor lorenzo sellares" userId="cca9b460c6724927" providerId="LiveId" clId="{62B13C99-11AF-4984-8905-C743D94BDE2B}" dt="2022-07-20T17:52:05.692" v="580" actId="14100"/>
          <ac:picMkLst>
            <pc:docMk/>
            <pc:sldMk cId="2244387960" sldId="298"/>
            <ac:picMk id="4" creationId="{640035CD-6875-1607-A699-735A09D8CCAA}"/>
          </ac:picMkLst>
        </pc:picChg>
        <pc:picChg chg="add mod">
          <ac:chgData name="victor lorenzo sellares" userId="cca9b460c6724927" providerId="LiveId" clId="{62B13C99-11AF-4984-8905-C743D94BDE2B}" dt="2022-07-20T17:49:23.501" v="532" actId="1076"/>
          <ac:picMkLst>
            <pc:docMk/>
            <pc:sldMk cId="2244387960" sldId="298"/>
            <ac:picMk id="5" creationId="{175ADF6D-1E50-D996-7F22-69BAEB0B824E}"/>
          </ac:picMkLst>
        </pc:picChg>
        <pc:picChg chg="add mod">
          <ac:chgData name="victor lorenzo sellares" userId="cca9b460c6724927" providerId="LiveId" clId="{62B13C99-11AF-4984-8905-C743D94BDE2B}" dt="2022-07-20T17:49:34.215" v="536" actId="14100"/>
          <ac:picMkLst>
            <pc:docMk/>
            <pc:sldMk cId="2244387960" sldId="298"/>
            <ac:picMk id="6" creationId="{6F6DD280-6738-8198-E9F9-118520D680B2}"/>
          </ac:picMkLst>
        </pc:picChg>
        <pc:cxnChg chg="add mod">
          <ac:chgData name="victor lorenzo sellares" userId="cca9b460c6724927" providerId="LiveId" clId="{62B13C99-11AF-4984-8905-C743D94BDE2B}" dt="2022-07-20T17:51:25.024" v="573" actId="1582"/>
          <ac:cxnSpMkLst>
            <pc:docMk/>
            <pc:sldMk cId="2244387960" sldId="298"/>
            <ac:cxnSpMk id="11" creationId="{B93E42A0-5D0E-610D-4831-FCC4367E48D4}"/>
          </ac:cxnSpMkLst>
        </pc:cxnChg>
        <pc:cxnChg chg="add mod">
          <ac:chgData name="victor lorenzo sellares" userId="cca9b460c6724927" providerId="LiveId" clId="{62B13C99-11AF-4984-8905-C743D94BDE2B}" dt="2022-07-20T17:51:59.913" v="579" actId="14100"/>
          <ac:cxnSpMkLst>
            <pc:docMk/>
            <pc:sldMk cId="2244387960" sldId="298"/>
            <ac:cxnSpMk id="12" creationId="{15BCDA7F-506E-3908-7303-0FAA8CAC4B5C}"/>
          </ac:cxnSpMkLst>
        </pc:cxnChg>
      </pc:sldChg>
      <pc:sldChg chg="addSp delSp modSp new mod">
        <pc:chgData name="victor lorenzo sellares" userId="cca9b460c6724927" providerId="LiveId" clId="{62B13C99-11AF-4984-8905-C743D94BDE2B}" dt="2022-07-20T18:32:47.406" v="703" actId="1076"/>
        <pc:sldMkLst>
          <pc:docMk/>
          <pc:sldMk cId="4178893501" sldId="299"/>
        </pc:sldMkLst>
        <pc:spChg chg="add mod">
          <ac:chgData name="victor lorenzo sellares" userId="cca9b460c6724927" providerId="LiveId" clId="{62B13C99-11AF-4984-8905-C743D94BDE2B}" dt="2022-07-20T18:32:47.406" v="703" actId="1076"/>
          <ac:spMkLst>
            <pc:docMk/>
            <pc:sldMk cId="4178893501" sldId="299"/>
            <ac:spMk id="3" creationId="{EE93A903-CC4E-6CD4-D638-21DDAC66D7F6}"/>
          </ac:spMkLst>
        </pc:spChg>
        <pc:spChg chg="add mod">
          <ac:chgData name="victor lorenzo sellares" userId="cca9b460c6724927" providerId="LiveId" clId="{62B13C99-11AF-4984-8905-C743D94BDE2B}" dt="2022-07-20T18:32:47.406" v="703" actId="1076"/>
          <ac:spMkLst>
            <pc:docMk/>
            <pc:sldMk cId="4178893501" sldId="299"/>
            <ac:spMk id="7" creationId="{71847AB1-C924-9551-2C43-4162369851A2}"/>
          </ac:spMkLst>
        </pc:spChg>
        <pc:spChg chg="add mod">
          <ac:chgData name="victor lorenzo sellares" userId="cca9b460c6724927" providerId="LiveId" clId="{62B13C99-11AF-4984-8905-C743D94BDE2B}" dt="2022-07-20T18:32:47.406" v="703" actId="1076"/>
          <ac:spMkLst>
            <pc:docMk/>
            <pc:sldMk cId="4178893501" sldId="299"/>
            <ac:spMk id="14" creationId="{F7C71CB2-7B11-E38A-2574-8A5DC9443BE3}"/>
          </ac:spMkLst>
        </pc:spChg>
        <pc:picChg chg="add mod">
          <ac:chgData name="victor lorenzo sellares" userId="cca9b460c6724927" providerId="LiveId" clId="{62B13C99-11AF-4984-8905-C743D94BDE2B}" dt="2022-07-20T18:32:47.406" v="703" actId="1076"/>
          <ac:picMkLst>
            <pc:docMk/>
            <pc:sldMk cId="4178893501" sldId="299"/>
            <ac:picMk id="2" creationId="{A9B9F0AE-1C60-6324-F99F-7CEF411D1D59}"/>
          </ac:picMkLst>
        </pc:picChg>
        <pc:picChg chg="add del mod">
          <ac:chgData name="victor lorenzo sellares" userId="cca9b460c6724927" providerId="LiveId" clId="{62B13C99-11AF-4984-8905-C743D94BDE2B}" dt="2022-07-20T18:32:04.016" v="701" actId="478"/>
          <ac:picMkLst>
            <pc:docMk/>
            <pc:sldMk cId="4178893501" sldId="299"/>
            <ac:picMk id="19" creationId="{75A35A2F-93ED-29C0-C053-76A92EE87EE8}"/>
          </ac:picMkLst>
        </pc:picChg>
        <pc:cxnChg chg="add mod">
          <ac:chgData name="victor lorenzo sellares" userId="cca9b460c6724927" providerId="LiveId" clId="{62B13C99-11AF-4984-8905-C743D94BDE2B}" dt="2022-07-20T18:32:47.406" v="703" actId="1076"/>
          <ac:cxnSpMkLst>
            <pc:docMk/>
            <pc:sldMk cId="4178893501" sldId="299"/>
            <ac:cxnSpMk id="5" creationId="{CE9BEF39-6762-F8D1-FA9C-6B219D74D223}"/>
          </ac:cxnSpMkLst>
        </pc:cxnChg>
        <pc:cxnChg chg="add mod">
          <ac:chgData name="victor lorenzo sellares" userId="cca9b460c6724927" providerId="LiveId" clId="{62B13C99-11AF-4984-8905-C743D94BDE2B}" dt="2022-07-20T18:32:47.406" v="703" actId="1076"/>
          <ac:cxnSpMkLst>
            <pc:docMk/>
            <pc:sldMk cId="4178893501" sldId="299"/>
            <ac:cxnSpMk id="6" creationId="{EA992E6C-56CF-A91E-D514-4FC70DA5EDC0}"/>
          </ac:cxnSpMkLst>
        </pc:cxnChg>
        <pc:cxnChg chg="add mod">
          <ac:chgData name="victor lorenzo sellares" userId="cca9b460c6724927" providerId="LiveId" clId="{62B13C99-11AF-4984-8905-C743D94BDE2B}" dt="2022-07-20T18:32:47.406" v="703" actId="1076"/>
          <ac:cxnSpMkLst>
            <pc:docMk/>
            <pc:sldMk cId="4178893501" sldId="299"/>
            <ac:cxnSpMk id="8" creationId="{07FE65CC-BD09-233A-7F24-C08F68057C47}"/>
          </ac:cxnSpMkLst>
        </pc:cxnChg>
        <pc:cxnChg chg="add mod">
          <ac:chgData name="victor lorenzo sellares" userId="cca9b460c6724927" providerId="LiveId" clId="{62B13C99-11AF-4984-8905-C743D94BDE2B}" dt="2022-07-20T18:32:47.406" v="703" actId="1076"/>
          <ac:cxnSpMkLst>
            <pc:docMk/>
            <pc:sldMk cId="4178893501" sldId="299"/>
            <ac:cxnSpMk id="11" creationId="{5DB7DC87-53BC-3211-4270-F7FD1BB10D55}"/>
          </ac:cxnSpMkLst>
        </pc:cxnChg>
        <pc:cxnChg chg="add mod">
          <ac:chgData name="victor lorenzo sellares" userId="cca9b460c6724927" providerId="LiveId" clId="{62B13C99-11AF-4984-8905-C743D94BDE2B}" dt="2022-07-20T18:32:47.406" v="703" actId="1076"/>
          <ac:cxnSpMkLst>
            <pc:docMk/>
            <pc:sldMk cId="4178893501" sldId="299"/>
            <ac:cxnSpMk id="15" creationId="{BED27594-C074-2388-7115-4AC74749C3CB}"/>
          </ac:cxnSpMkLst>
        </pc:cxnChg>
      </pc:sldChg>
      <pc:sldChg chg="addSp modSp new mod">
        <pc:chgData name="victor lorenzo sellares" userId="cca9b460c6724927" providerId="LiveId" clId="{62B13C99-11AF-4984-8905-C743D94BDE2B}" dt="2022-07-20T18:33:25.271" v="723" actId="1076"/>
        <pc:sldMkLst>
          <pc:docMk/>
          <pc:sldMk cId="3639300804" sldId="300"/>
        </pc:sldMkLst>
        <pc:spChg chg="add mod">
          <ac:chgData name="victor lorenzo sellares" userId="cca9b460c6724927" providerId="LiveId" clId="{62B13C99-11AF-4984-8905-C743D94BDE2B}" dt="2022-07-20T18:33:25.271" v="723" actId="1076"/>
          <ac:spMkLst>
            <pc:docMk/>
            <pc:sldMk cId="3639300804" sldId="300"/>
            <ac:spMk id="3" creationId="{CBB2A405-AEB4-9C26-C553-635557D2C3ED}"/>
          </ac:spMkLst>
        </pc:spChg>
        <pc:picChg chg="add mod">
          <ac:chgData name="victor lorenzo sellares" userId="cca9b460c6724927" providerId="LiveId" clId="{62B13C99-11AF-4984-8905-C743D94BDE2B}" dt="2022-07-20T18:33:00.853" v="707" actId="1076"/>
          <ac:picMkLst>
            <pc:docMk/>
            <pc:sldMk cId="3639300804" sldId="300"/>
            <ac:picMk id="2" creationId="{ACA314A9-6A97-4637-79F8-551CD3DBF2C8}"/>
          </ac:picMkLst>
        </pc:picChg>
      </pc:sldChg>
      <pc:sldChg chg="addSp modSp new">
        <pc:chgData name="victor lorenzo sellares" userId="cca9b460c6724927" providerId="LiveId" clId="{62B13C99-11AF-4984-8905-C743D94BDE2B}" dt="2022-07-20T18:35:10.815" v="743" actId="14100"/>
        <pc:sldMkLst>
          <pc:docMk/>
          <pc:sldMk cId="2637240716" sldId="301"/>
        </pc:sldMkLst>
        <pc:spChg chg="add mod">
          <ac:chgData name="victor lorenzo sellares" userId="cca9b460c6724927" providerId="LiveId" clId="{62B13C99-11AF-4984-8905-C743D94BDE2B}" dt="2022-07-20T18:34:44.033" v="737" actId="208"/>
          <ac:spMkLst>
            <pc:docMk/>
            <pc:sldMk cId="2637240716" sldId="301"/>
            <ac:spMk id="3" creationId="{B667EEF4-DA47-C11A-7D9F-C672321AD956}"/>
          </ac:spMkLst>
        </pc:spChg>
        <pc:spChg chg="add mod">
          <ac:chgData name="victor lorenzo sellares" userId="cca9b460c6724927" providerId="LiveId" clId="{62B13C99-11AF-4984-8905-C743D94BDE2B}" dt="2022-07-20T18:34:52.761" v="739" actId="207"/>
          <ac:spMkLst>
            <pc:docMk/>
            <pc:sldMk cId="2637240716" sldId="301"/>
            <ac:spMk id="4" creationId="{99817D75-C684-F077-968E-85C925C313F2}"/>
          </ac:spMkLst>
        </pc:spChg>
        <pc:spChg chg="add mod">
          <ac:chgData name="victor lorenzo sellares" userId="cca9b460c6724927" providerId="LiveId" clId="{62B13C99-11AF-4984-8905-C743D94BDE2B}" dt="2022-07-20T18:33:57.913" v="729" actId="1076"/>
          <ac:spMkLst>
            <pc:docMk/>
            <pc:sldMk cId="2637240716" sldId="301"/>
            <ac:spMk id="5" creationId="{7090A833-16B2-F8A2-347C-BF85BF97F8DF}"/>
          </ac:spMkLst>
        </pc:spChg>
        <pc:picChg chg="add mod">
          <ac:chgData name="victor lorenzo sellares" userId="cca9b460c6724927" providerId="LiveId" clId="{62B13C99-11AF-4984-8905-C743D94BDE2B}" dt="2022-07-20T18:34:09.401" v="731" actId="1076"/>
          <ac:picMkLst>
            <pc:docMk/>
            <pc:sldMk cId="2637240716" sldId="301"/>
            <ac:picMk id="2" creationId="{0926A7F5-DC50-A899-5602-8E730068BA3E}"/>
          </ac:picMkLst>
        </pc:picChg>
        <pc:cxnChg chg="add mod">
          <ac:chgData name="victor lorenzo sellares" userId="cca9b460c6724927" providerId="LiveId" clId="{62B13C99-11AF-4984-8905-C743D94BDE2B}" dt="2022-07-20T18:34:25.135" v="733" actId="14100"/>
          <ac:cxnSpMkLst>
            <pc:docMk/>
            <pc:sldMk cId="2637240716" sldId="301"/>
            <ac:cxnSpMk id="6" creationId="{1B8FD724-E2E8-F7E6-CF32-82F98DAB85D5}"/>
          </ac:cxnSpMkLst>
        </pc:cxnChg>
        <pc:cxnChg chg="add mod">
          <ac:chgData name="victor lorenzo sellares" userId="cca9b460c6724927" providerId="LiveId" clId="{62B13C99-11AF-4984-8905-C743D94BDE2B}" dt="2022-07-20T18:35:10.815" v="743" actId="14100"/>
          <ac:cxnSpMkLst>
            <pc:docMk/>
            <pc:sldMk cId="2637240716" sldId="301"/>
            <ac:cxnSpMk id="8" creationId="{A83FAD22-A044-11AD-3D64-BC4D56D3E4FA}"/>
          </ac:cxnSpMkLst>
        </pc:cxnChg>
      </pc:sldChg>
      <pc:sldChg chg="addSp delSp modSp new mod">
        <pc:chgData name="victor lorenzo sellares" userId="cca9b460c6724927" providerId="LiveId" clId="{62B13C99-11AF-4984-8905-C743D94BDE2B}" dt="2022-07-21T07:29:03.785" v="817" actId="1076"/>
        <pc:sldMkLst>
          <pc:docMk/>
          <pc:sldMk cId="3960998939" sldId="302"/>
        </pc:sldMkLst>
        <pc:spChg chg="add mod">
          <ac:chgData name="victor lorenzo sellares" userId="cca9b460c6724927" providerId="LiveId" clId="{62B13C99-11AF-4984-8905-C743D94BDE2B}" dt="2022-07-21T07:28:43.606" v="814" actId="1076"/>
          <ac:spMkLst>
            <pc:docMk/>
            <pc:sldMk cId="3960998939" sldId="302"/>
            <ac:spMk id="2" creationId="{4201B81A-785C-D41B-EBF8-FBAA4C541CD5}"/>
          </ac:spMkLst>
        </pc:spChg>
        <pc:spChg chg="add mod">
          <ac:chgData name="victor lorenzo sellares" userId="cca9b460c6724927" providerId="LiveId" clId="{62B13C99-11AF-4984-8905-C743D94BDE2B}" dt="2022-07-21T07:28:43.606" v="814" actId="1076"/>
          <ac:spMkLst>
            <pc:docMk/>
            <pc:sldMk cId="3960998939" sldId="302"/>
            <ac:spMk id="5" creationId="{702C83F4-B1F8-10E9-07AE-CCA04B6DB68B}"/>
          </ac:spMkLst>
        </pc:spChg>
        <pc:spChg chg="add mod">
          <ac:chgData name="victor lorenzo sellares" userId="cca9b460c6724927" providerId="LiveId" clId="{62B13C99-11AF-4984-8905-C743D94BDE2B}" dt="2022-07-21T07:28:43.606" v="814" actId="1076"/>
          <ac:spMkLst>
            <pc:docMk/>
            <pc:sldMk cId="3960998939" sldId="302"/>
            <ac:spMk id="8" creationId="{BA6DAACB-FEE5-8311-E9B5-2B9908476081}"/>
          </ac:spMkLst>
        </pc:spChg>
        <pc:spChg chg="add mod">
          <ac:chgData name="victor lorenzo sellares" userId="cca9b460c6724927" providerId="LiveId" clId="{62B13C99-11AF-4984-8905-C743D94BDE2B}" dt="2022-07-21T07:28:43.606" v="814" actId="1076"/>
          <ac:spMkLst>
            <pc:docMk/>
            <pc:sldMk cId="3960998939" sldId="302"/>
            <ac:spMk id="9" creationId="{5BD179E6-4446-B182-DF4E-3E87FAD22A2C}"/>
          </ac:spMkLst>
        </pc:spChg>
        <pc:spChg chg="add mod">
          <ac:chgData name="victor lorenzo sellares" userId="cca9b460c6724927" providerId="LiveId" clId="{62B13C99-11AF-4984-8905-C743D94BDE2B}" dt="2022-07-21T07:28:43.606" v="814" actId="1076"/>
          <ac:spMkLst>
            <pc:docMk/>
            <pc:sldMk cId="3960998939" sldId="302"/>
            <ac:spMk id="10" creationId="{F6254932-1F7D-C673-1735-3425A0F1213E}"/>
          </ac:spMkLst>
        </pc:spChg>
        <pc:spChg chg="add mod">
          <ac:chgData name="victor lorenzo sellares" userId="cca9b460c6724927" providerId="LiveId" clId="{62B13C99-11AF-4984-8905-C743D94BDE2B}" dt="2022-07-21T07:28:43.606" v="814" actId="1076"/>
          <ac:spMkLst>
            <pc:docMk/>
            <pc:sldMk cId="3960998939" sldId="302"/>
            <ac:spMk id="11" creationId="{4F779E63-D1C7-CEB7-940E-CDE72F47D46C}"/>
          </ac:spMkLst>
        </pc:spChg>
        <pc:spChg chg="add mod">
          <ac:chgData name="victor lorenzo sellares" userId="cca9b460c6724927" providerId="LiveId" clId="{62B13C99-11AF-4984-8905-C743D94BDE2B}" dt="2022-07-21T07:28:43.606" v="814" actId="1076"/>
          <ac:spMkLst>
            <pc:docMk/>
            <pc:sldMk cId="3960998939" sldId="302"/>
            <ac:spMk id="12" creationId="{34CC9BA3-5B60-9E1F-1A22-0C6D9B7FA79D}"/>
          </ac:spMkLst>
        </pc:spChg>
        <pc:spChg chg="add mod">
          <ac:chgData name="victor lorenzo sellares" userId="cca9b460c6724927" providerId="LiveId" clId="{62B13C99-11AF-4984-8905-C743D94BDE2B}" dt="2022-07-21T07:28:43.606" v="814" actId="1076"/>
          <ac:spMkLst>
            <pc:docMk/>
            <pc:sldMk cId="3960998939" sldId="302"/>
            <ac:spMk id="13" creationId="{ED02AEC3-A53B-C19A-659F-B9282C353E2A}"/>
          </ac:spMkLst>
        </pc:spChg>
        <pc:spChg chg="add del mod">
          <ac:chgData name="victor lorenzo sellares" userId="cca9b460c6724927" providerId="LiveId" clId="{62B13C99-11AF-4984-8905-C743D94BDE2B}" dt="2022-07-21T07:27:25.835" v="795" actId="478"/>
          <ac:spMkLst>
            <pc:docMk/>
            <pc:sldMk cId="3960998939" sldId="302"/>
            <ac:spMk id="14" creationId="{884AB67D-0E8C-43E4-8E32-D632F1908621}"/>
          </ac:spMkLst>
        </pc:spChg>
        <pc:spChg chg="add mod">
          <ac:chgData name="victor lorenzo sellares" userId="cca9b460c6724927" providerId="LiveId" clId="{62B13C99-11AF-4984-8905-C743D94BDE2B}" dt="2022-07-21T07:28:43.606" v="814" actId="1076"/>
          <ac:spMkLst>
            <pc:docMk/>
            <pc:sldMk cId="3960998939" sldId="302"/>
            <ac:spMk id="15" creationId="{B9B82BAF-8605-DC4F-9061-71F231E2E118}"/>
          </ac:spMkLst>
        </pc:spChg>
        <pc:spChg chg="add mod">
          <ac:chgData name="victor lorenzo sellares" userId="cca9b460c6724927" providerId="LiveId" clId="{62B13C99-11AF-4984-8905-C743D94BDE2B}" dt="2022-07-21T07:29:03.785" v="817" actId="1076"/>
          <ac:spMkLst>
            <pc:docMk/>
            <pc:sldMk cId="3960998939" sldId="302"/>
            <ac:spMk id="17" creationId="{A04251ED-8E4D-F93C-C710-97CB2A92B7EB}"/>
          </ac:spMkLst>
        </pc:spChg>
        <pc:picChg chg="add mod">
          <ac:chgData name="victor lorenzo sellares" userId="cca9b460c6724927" providerId="LiveId" clId="{62B13C99-11AF-4984-8905-C743D94BDE2B}" dt="2022-07-21T07:28:43.606" v="814" actId="1076"/>
          <ac:picMkLst>
            <pc:docMk/>
            <pc:sldMk cId="3960998939" sldId="302"/>
            <ac:picMk id="6" creationId="{53B72C28-3AE3-24AD-4ED1-5DD3D7008C10}"/>
          </ac:picMkLst>
        </pc:picChg>
        <pc:picChg chg="add mod">
          <ac:chgData name="victor lorenzo sellares" userId="cca9b460c6724927" providerId="LiveId" clId="{62B13C99-11AF-4984-8905-C743D94BDE2B}" dt="2022-07-21T07:28:43.606" v="814" actId="1076"/>
          <ac:picMkLst>
            <pc:docMk/>
            <pc:sldMk cId="3960998939" sldId="302"/>
            <ac:picMk id="7" creationId="{A786E385-A161-717E-487D-9E78F9C93B6E}"/>
          </ac:picMkLst>
        </pc:picChg>
        <pc:picChg chg="add mod">
          <ac:chgData name="victor lorenzo sellares" userId="cca9b460c6724927" providerId="LiveId" clId="{62B13C99-11AF-4984-8905-C743D94BDE2B}" dt="2022-07-21T07:28:46.117" v="815" actId="1076"/>
          <ac:picMkLst>
            <pc:docMk/>
            <pc:sldMk cId="3960998939" sldId="302"/>
            <ac:picMk id="16" creationId="{AB630306-3B28-A04A-D5AC-99F45B531269}"/>
          </ac:picMkLst>
        </pc:picChg>
        <pc:cxnChg chg="add mod">
          <ac:chgData name="victor lorenzo sellares" userId="cca9b460c6724927" providerId="LiveId" clId="{62B13C99-11AF-4984-8905-C743D94BDE2B}" dt="2022-07-21T07:28:43.606" v="814" actId="1076"/>
          <ac:cxnSpMkLst>
            <pc:docMk/>
            <pc:sldMk cId="3960998939" sldId="302"/>
            <ac:cxnSpMk id="3" creationId="{722A8F71-D1D3-65E1-74E6-BDCEC393A85F}"/>
          </ac:cxnSpMkLst>
        </pc:cxnChg>
      </pc:sldChg>
      <pc:sldChg chg="addSp delSp modSp new">
        <pc:chgData name="victor lorenzo sellares" userId="cca9b460c6724927" providerId="LiveId" clId="{62B13C99-11AF-4984-8905-C743D94BDE2B}" dt="2022-07-21T07:32:11.388" v="851" actId="14100"/>
        <pc:sldMkLst>
          <pc:docMk/>
          <pc:sldMk cId="3324127205" sldId="303"/>
        </pc:sldMkLst>
        <pc:spChg chg="add del mod">
          <ac:chgData name="victor lorenzo sellares" userId="cca9b460c6724927" providerId="LiveId" clId="{62B13C99-11AF-4984-8905-C743D94BDE2B}" dt="2022-07-21T07:30:00.862" v="820" actId="478"/>
          <ac:spMkLst>
            <pc:docMk/>
            <pc:sldMk cId="3324127205" sldId="303"/>
            <ac:spMk id="5" creationId="{C996E6AC-92C7-E73F-2168-3D6990C09966}"/>
          </ac:spMkLst>
        </pc:spChg>
        <pc:spChg chg="add mod">
          <ac:chgData name="victor lorenzo sellares" userId="cca9b460c6724927" providerId="LiveId" clId="{62B13C99-11AF-4984-8905-C743D94BDE2B}" dt="2022-07-21T07:31:17.898" v="843" actId="1076"/>
          <ac:spMkLst>
            <pc:docMk/>
            <pc:sldMk cId="3324127205" sldId="303"/>
            <ac:spMk id="6" creationId="{5058269C-E633-4EC6-2984-AE8CF89E59F7}"/>
          </ac:spMkLst>
        </pc:spChg>
        <pc:spChg chg="add mod">
          <ac:chgData name="victor lorenzo sellares" userId="cca9b460c6724927" providerId="LiveId" clId="{62B13C99-11AF-4984-8905-C743D94BDE2B}" dt="2022-07-21T07:30:32.581" v="831" actId="14100"/>
          <ac:spMkLst>
            <pc:docMk/>
            <pc:sldMk cId="3324127205" sldId="303"/>
            <ac:spMk id="8" creationId="{DF6A269A-CE7E-B138-B657-2324328CD9E5}"/>
          </ac:spMkLst>
        </pc:spChg>
        <pc:spChg chg="add mod">
          <ac:chgData name="victor lorenzo sellares" userId="cca9b460c6724927" providerId="LiveId" clId="{62B13C99-11AF-4984-8905-C743D94BDE2B}" dt="2022-07-21T07:31:54.708" v="849" actId="14100"/>
          <ac:spMkLst>
            <pc:docMk/>
            <pc:sldMk cId="3324127205" sldId="303"/>
            <ac:spMk id="9" creationId="{06EF27A0-293E-86C8-06E8-E0DD8262D53E}"/>
          </ac:spMkLst>
        </pc:spChg>
        <pc:spChg chg="add mod">
          <ac:chgData name="victor lorenzo sellares" userId="cca9b460c6724927" providerId="LiveId" clId="{62B13C99-11AF-4984-8905-C743D94BDE2B}" dt="2022-07-21T07:31:48.032" v="847" actId="14100"/>
          <ac:spMkLst>
            <pc:docMk/>
            <pc:sldMk cId="3324127205" sldId="303"/>
            <ac:spMk id="10" creationId="{1903991D-4EBA-229E-65EE-1F8035541096}"/>
          </ac:spMkLst>
        </pc:spChg>
        <pc:spChg chg="add mod">
          <ac:chgData name="victor lorenzo sellares" userId="cca9b460c6724927" providerId="LiveId" clId="{62B13C99-11AF-4984-8905-C743D94BDE2B}" dt="2022-07-21T07:32:11.388" v="851" actId="14100"/>
          <ac:spMkLst>
            <pc:docMk/>
            <pc:sldMk cId="3324127205" sldId="303"/>
            <ac:spMk id="11" creationId="{CFF77102-DEBA-D54E-72D9-6D06460AC5E9}"/>
          </ac:spMkLst>
        </pc:spChg>
        <pc:picChg chg="add del mod">
          <ac:chgData name="victor lorenzo sellares" userId="cca9b460c6724927" providerId="LiveId" clId="{62B13C99-11AF-4984-8905-C743D94BDE2B}" dt="2022-07-21T07:30:00.862" v="820" actId="478"/>
          <ac:picMkLst>
            <pc:docMk/>
            <pc:sldMk cId="3324127205" sldId="303"/>
            <ac:picMk id="2" creationId="{93593907-1EA2-37C9-4B0B-78466829063D}"/>
          </ac:picMkLst>
        </pc:picChg>
        <pc:picChg chg="add mod">
          <ac:chgData name="victor lorenzo sellares" userId="cca9b460c6724927" providerId="LiveId" clId="{62B13C99-11AF-4984-8905-C743D94BDE2B}" dt="2022-07-21T07:31:03.193" v="838" actId="14100"/>
          <ac:picMkLst>
            <pc:docMk/>
            <pc:sldMk cId="3324127205" sldId="303"/>
            <ac:picMk id="3" creationId="{19EA17D4-890C-9D2B-9BBC-A96A93EBCC3F}"/>
          </ac:picMkLst>
        </pc:picChg>
        <pc:picChg chg="add mod">
          <ac:chgData name="victor lorenzo sellares" userId="cca9b460c6724927" providerId="LiveId" clId="{62B13C99-11AF-4984-8905-C743D94BDE2B}" dt="2022-07-21T07:31:07.275" v="840" actId="14100"/>
          <ac:picMkLst>
            <pc:docMk/>
            <pc:sldMk cId="3324127205" sldId="303"/>
            <ac:picMk id="4" creationId="{641C8A2E-E2BC-A26F-6022-51F33794CD9F}"/>
          </ac:picMkLst>
        </pc:picChg>
        <pc:picChg chg="add mod">
          <ac:chgData name="victor lorenzo sellares" userId="cca9b460c6724927" providerId="LiveId" clId="{62B13C99-11AF-4984-8905-C743D94BDE2B}" dt="2022-07-21T07:31:22.091" v="844" actId="14100"/>
          <ac:picMkLst>
            <pc:docMk/>
            <pc:sldMk cId="3324127205" sldId="303"/>
            <ac:picMk id="7" creationId="{52C49376-D34F-7060-01A6-8F973E0F4543}"/>
          </ac:picMkLst>
        </pc:picChg>
      </pc:sldChg>
      <pc:sldChg chg="new del">
        <pc:chgData name="victor lorenzo sellares" userId="cca9b460c6724927" providerId="LiveId" clId="{62B13C99-11AF-4984-8905-C743D94BDE2B}" dt="2022-07-21T07:31:29.448" v="845" actId="2696"/>
        <pc:sldMkLst>
          <pc:docMk/>
          <pc:sldMk cId="2639449184" sldId="304"/>
        </pc:sldMkLst>
      </pc:sldChg>
      <pc:sldChg chg="modSp mod">
        <pc:chgData name="victor lorenzo sellares" userId="cca9b460c6724927" providerId="LiveId" clId="{62B13C99-11AF-4984-8905-C743D94BDE2B}" dt="2022-07-21T07:32:21.621" v="853" actId="20577"/>
        <pc:sldMkLst>
          <pc:docMk/>
          <pc:sldMk cId="0" sldId="305"/>
        </pc:sldMkLst>
        <pc:spChg chg="mod">
          <ac:chgData name="victor lorenzo sellares" userId="cca9b460c6724927" providerId="LiveId" clId="{62B13C99-11AF-4984-8905-C743D94BDE2B}" dt="2022-07-21T07:32:21.621" v="853" actId="20577"/>
          <ac:spMkLst>
            <pc:docMk/>
            <pc:sldMk cId="0" sldId="305"/>
            <ac:spMk id="14343" creationId="{87B9855E-C0D0-F37B-9C43-31742A8A8A8B}"/>
          </ac:spMkLst>
        </pc:spChg>
      </pc:sldChg>
      <pc:sldChg chg="add">
        <pc:chgData name="victor lorenzo sellares" userId="cca9b460c6724927" providerId="LiveId" clId="{62B13C99-11AF-4984-8905-C743D94BDE2B}" dt="2022-07-21T07:33:36.599" v="860"/>
        <pc:sldMkLst>
          <pc:docMk/>
          <pc:sldMk cId="0" sldId="306"/>
        </pc:sldMkLst>
      </pc:sldChg>
      <pc:sldChg chg="addSp delSp modSp new mod">
        <pc:chgData name="victor lorenzo sellares" userId="cca9b460c6724927" providerId="LiveId" clId="{62B13C99-11AF-4984-8905-C743D94BDE2B}" dt="2022-07-21T14:52:05.658" v="961" actId="21"/>
        <pc:sldMkLst>
          <pc:docMk/>
          <pc:sldMk cId="205834663" sldId="307"/>
        </pc:sldMkLst>
        <pc:spChg chg="add mod">
          <ac:chgData name="victor lorenzo sellares" userId="cca9b460c6724927" providerId="LiveId" clId="{62B13C99-11AF-4984-8905-C743D94BDE2B}" dt="2022-07-21T14:44:58.908" v="863"/>
          <ac:spMkLst>
            <pc:docMk/>
            <pc:sldMk cId="205834663" sldId="307"/>
            <ac:spMk id="2" creationId="{F9EC18F2-4836-0C7E-334C-6A96EDDE2FE7}"/>
          </ac:spMkLst>
        </pc:spChg>
        <pc:spChg chg="add mod">
          <ac:chgData name="victor lorenzo sellares" userId="cca9b460c6724927" providerId="LiveId" clId="{62B13C99-11AF-4984-8905-C743D94BDE2B}" dt="2022-07-21T14:45:50.865" v="872" actId="113"/>
          <ac:spMkLst>
            <pc:docMk/>
            <pc:sldMk cId="205834663" sldId="307"/>
            <ac:spMk id="3" creationId="{93DAE478-011B-9ED3-53E0-B3BEB87232AE}"/>
          </ac:spMkLst>
        </pc:spChg>
        <pc:spChg chg="add mod">
          <ac:chgData name="victor lorenzo sellares" userId="cca9b460c6724927" providerId="LiveId" clId="{62B13C99-11AF-4984-8905-C743D94BDE2B}" dt="2022-07-21T14:46:07.164" v="876" actId="113"/>
          <ac:spMkLst>
            <pc:docMk/>
            <pc:sldMk cId="205834663" sldId="307"/>
            <ac:spMk id="4" creationId="{7C0938AF-B1E7-FE17-7FF3-8E039F5DC816}"/>
          </ac:spMkLst>
        </pc:spChg>
        <pc:spChg chg="add del mod">
          <ac:chgData name="victor lorenzo sellares" userId="cca9b460c6724927" providerId="LiveId" clId="{62B13C99-11AF-4984-8905-C743D94BDE2B}" dt="2022-07-21T14:52:05.658" v="961" actId="21"/>
          <ac:spMkLst>
            <pc:docMk/>
            <pc:sldMk cId="205834663" sldId="307"/>
            <ac:spMk id="6" creationId="{16A761FD-A95D-CED1-E54F-415E666AE5E1}"/>
          </ac:spMkLst>
        </pc:spChg>
        <pc:cxnChg chg="add mod">
          <ac:chgData name="victor lorenzo sellares" userId="cca9b460c6724927" providerId="LiveId" clId="{62B13C99-11AF-4984-8905-C743D94BDE2B}" dt="2022-07-21T14:44:58.908" v="863"/>
          <ac:cxnSpMkLst>
            <pc:docMk/>
            <pc:sldMk cId="205834663" sldId="307"/>
            <ac:cxnSpMk id="5" creationId="{6E76E6AC-091F-CA6E-6D91-3785CE5CDB99}"/>
          </ac:cxnSpMkLst>
        </pc:cxnChg>
      </pc:sldChg>
      <pc:sldChg chg="addSp delSp modSp new mod">
        <pc:chgData name="victor lorenzo sellares" userId="cca9b460c6724927" providerId="LiveId" clId="{62B13C99-11AF-4984-8905-C743D94BDE2B}" dt="2022-07-21T14:52:52.901" v="1015" actId="167"/>
        <pc:sldMkLst>
          <pc:docMk/>
          <pc:sldMk cId="2584813755" sldId="308"/>
        </pc:sldMkLst>
        <pc:spChg chg="add mod">
          <ac:chgData name="victor lorenzo sellares" userId="cca9b460c6724927" providerId="LiveId" clId="{62B13C99-11AF-4984-8905-C743D94BDE2B}" dt="2022-07-21T14:49:59.967" v="928" actId="122"/>
          <ac:spMkLst>
            <pc:docMk/>
            <pc:sldMk cId="2584813755" sldId="308"/>
            <ac:spMk id="3" creationId="{76FB7F32-2A5F-105E-09AD-281E5B059DEC}"/>
          </ac:spMkLst>
        </pc:spChg>
        <pc:spChg chg="add mod">
          <ac:chgData name="victor lorenzo sellares" userId="cca9b460c6724927" providerId="LiveId" clId="{62B13C99-11AF-4984-8905-C743D94BDE2B}" dt="2022-07-21T14:51:57.609" v="959" actId="1036"/>
          <ac:spMkLst>
            <pc:docMk/>
            <pc:sldMk cId="2584813755" sldId="308"/>
            <ac:spMk id="23" creationId="{42D7D31F-82EC-BAC1-5991-51B0227531B8}"/>
          </ac:spMkLst>
        </pc:spChg>
        <pc:spChg chg="add mod ord">
          <ac:chgData name="victor lorenzo sellares" userId="cca9b460c6724927" providerId="LiveId" clId="{62B13C99-11AF-4984-8905-C743D94BDE2B}" dt="2022-07-21T14:52:52.901" v="1015" actId="167"/>
          <ac:spMkLst>
            <pc:docMk/>
            <pc:sldMk cId="2584813755" sldId="308"/>
            <ac:spMk id="24" creationId="{1EEDB66B-15F4-BF7C-C038-101E034B15CA}"/>
          </ac:spMkLst>
        </pc:spChg>
        <pc:picChg chg="add mod">
          <ac:chgData name="victor lorenzo sellares" userId="cca9b460c6724927" providerId="LiveId" clId="{62B13C99-11AF-4984-8905-C743D94BDE2B}" dt="2022-07-21T14:46:59.590" v="883" actId="14100"/>
          <ac:picMkLst>
            <pc:docMk/>
            <pc:sldMk cId="2584813755" sldId="308"/>
            <ac:picMk id="2" creationId="{A65B724A-BFB3-1D4B-1CDE-39D07A2521B8}"/>
          </ac:picMkLst>
        </pc:picChg>
        <pc:picChg chg="add mod">
          <ac:chgData name="victor lorenzo sellares" userId="cca9b460c6724927" providerId="LiveId" clId="{62B13C99-11AF-4984-8905-C743D94BDE2B}" dt="2022-07-21T14:47:36.238" v="895" actId="167"/>
          <ac:picMkLst>
            <pc:docMk/>
            <pc:sldMk cId="2584813755" sldId="308"/>
            <ac:picMk id="4" creationId="{9303B97C-E72C-F096-6065-D1E2352383AC}"/>
          </ac:picMkLst>
        </pc:picChg>
        <pc:picChg chg="add mod">
          <ac:chgData name="victor lorenzo sellares" userId="cca9b460c6724927" providerId="LiveId" clId="{62B13C99-11AF-4984-8905-C743D94BDE2B}" dt="2022-07-21T14:51:42.216" v="952" actId="1076"/>
          <ac:picMkLst>
            <pc:docMk/>
            <pc:sldMk cId="2584813755" sldId="308"/>
            <ac:picMk id="21" creationId="{352F529E-1E3D-B59F-E94E-4D0A40F79D34}"/>
          </ac:picMkLst>
        </pc:picChg>
        <pc:cxnChg chg="add mod">
          <ac:chgData name="victor lorenzo sellares" userId="cca9b460c6724927" providerId="LiveId" clId="{62B13C99-11AF-4984-8905-C743D94BDE2B}" dt="2022-07-21T14:49:10.326" v="916" actId="14100"/>
          <ac:cxnSpMkLst>
            <pc:docMk/>
            <pc:sldMk cId="2584813755" sldId="308"/>
            <ac:cxnSpMk id="6" creationId="{5A514BB6-4EDF-3157-B5AD-A26B283B7EFE}"/>
          </ac:cxnSpMkLst>
        </pc:cxnChg>
        <pc:cxnChg chg="add mod">
          <ac:chgData name="victor lorenzo sellares" userId="cca9b460c6724927" providerId="LiveId" clId="{62B13C99-11AF-4984-8905-C743D94BDE2B}" dt="2022-07-21T14:49:26.654" v="918" actId="14100"/>
          <ac:cxnSpMkLst>
            <pc:docMk/>
            <pc:sldMk cId="2584813755" sldId="308"/>
            <ac:cxnSpMk id="7" creationId="{2127795E-D6A0-F84E-7E5D-C73B039370B1}"/>
          </ac:cxnSpMkLst>
        </pc:cxnChg>
        <pc:cxnChg chg="add mod">
          <ac:chgData name="victor lorenzo sellares" userId="cca9b460c6724927" providerId="LiveId" clId="{62B13C99-11AF-4984-8905-C743D94BDE2B}" dt="2022-07-21T14:49:36.042" v="924" actId="1038"/>
          <ac:cxnSpMkLst>
            <pc:docMk/>
            <pc:sldMk cId="2584813755" sldId="308"/>
            <ac:cxnSpMk id="15" creationId="{499F55AD-10A9-8F02-E3C9-F376273522F2}"/>
          </ac:cxnSpMkLst>
        </pc:cxnChg>
        <pc:cxnChg chg="add mod">
          <ac:chgData name="victor lorenzo sellares" userId="cca9b460c6724927" providerId="LiveId" clId="{62B13C99-11AF-4984-8905-C743D94BDE2B}" dt="2022-07-21T14:49:53.128" v="927" actId="14100"/>
          <ac:cxnSpMkLst>
            <pc:docMk/>
            <pc:sldMk cId="2584813755" sldId="308"/>
            <ac:cxnSpMk id="18" creationId="{28FBA1A6-5D47-E93F-24F5-8EE72D02C9E7}"/>
          </ac:cxnSpMkLst>
        </pc:cxnChg>
        <pc:cxnChg chg="add del mod">
          <ac:chgData name="victor lorenzo sellares" userId="cca9b460c6724927" providerId="LiveId" clId="{62B13C99-11AF-4984-8905-C743D94BDE2B}" dt="2022-07-21T14:50:45.869" v="937" actId="478"/>
          <ac:cxnSpMkLst>
            <pc:docMk/>
            <pc:sldMk cId="2584813755" sldId="308"/>
            <ac:cxnSpMk id="22" creationId="{1BBC36D0-4831-5DFE-BC2F-8BD04BB4FB04}"/>
          </ac:cxnSpMkLst>
        </pc:cxnChg>
      </pc:sldChg>
    </pc:docChg>
  </pc:docChgLst>
  <pc:docChgLst>
    <pc:chgData name="victor lorenzo sellares" userId="cca9b460c6724927" providerId="LiveId" clId="{0B1FA834-1F31-40C2-AC5E-330C985D846C}"/>
    <pc:docChg chg="undo custSel addSld delSld modSld">
      <pc:chgData name="victor lorenzo sellares" userId="cca9b460c6724927" providerId="LiveId" clId="{0B1FA834-1F31-40C2-AC5E-330C985D846C}" dt="2022-08-15T19:12:23.696" v="233"/>
      <pc:docMkLst>
        <pc:docMk/>
      </pc:docMkLst>
      <pc:sldChg chg="delSp mod">
        <pc:chgData name="victor lorenzo sellares" userId="cca9b460c6724927" providerId="LiveId" clId="{0B1FA834-1F31-40C2-AC5E-330C985D846C}" dt="2022-08-15T18:28:25.062" v="0" actId="478"/>
        <pc:sldMkLst>
          <pc:docMk/>
          <pc:sldMk cId="0" sldId="256"/>
        </pc:sldMkLst>
        <pc:spChg chg="del">
          <ac:chgData name="victor lorenzo sellares" userId="cca9b460c6724927" providerId="LiveId" clId="{0B1FA834-1F31-40C2-AC5E-330C985D846C}" dt="2022-08-15T18:28:25.062" v="0" actId="478"/>
          <ac:spMkLst>
            <pc:docMk/>
            <pc:sldMk cId="0" sldId="256"/>
            <ac:spMk id="7" creationId="{3DA90F74-2629-0AF0-8D12-3CDFC17A795D}"/>
          </ac:spMkLst>
        </pc:spChg>
      </pc:sldChg>
      <pc:sldChg chg="del">
        <pc:chgData name="victor lorenzo sellares" userId="cca9b460c6724927" providerId="LiveId" clId="{0B1FA834-1F31-40C2-AC5E-330C985D846C}" dt="2022-08-15T19:01:58.736" v="90" actId="2696"/>
        <pc:sldMkLst>
          <pc:docMk/>
          <pc:sldMk cId="0" sldId="271"/>
        </pc:sldMkLst>
      </pc:sldChg>
      <pc:sldChg chg="addSp delSp modSp mod">
        <pc:chgData name="victor lorenzo sellares" userId="cca9b460c6724927" providerId="LiveId" clId="{0B1FA834-1F31-40C2-AC5E-330C985D846C}" dt="2022-08-15T19:12:17.412" v="231" actId="478"/>
        <pc:sldMkLst>
          <pc:docMk/>
          <pc:sldMk cId="0" sldId="275"/>
        </pc:sldMkLst>
        <pc:spChg chg="mod">
          <ac:chgData name="victor lorenzo sellares" userId="cca9b460c6724927" providerId="LiveId" clId="{0B1FA834-1F31-40C2-AC5E-330C985D846C}" dt="2022-08-15T18:34:30.188" v="3" actId="14100"/>
          <ac:spMkLst>
            <pc:docMk/>
            <pc:sldMk cId="0" sldId="275"/>
            <ac:spMk id="17412" creationId="{1500FB81-433B-F85D-53B7-F616935868AF}"/>
          </ac:spMkLst>
        </pc:spChg>
        <pc:spChg chg="add del">
          <ac:chgData name="victor lorenzo sellares" userId="cca9b460c6724927" providerId="LiveId" clId="{0B1FA834-1F31-40C2-AC5E-330C985D846C}" dt="2022-08-15T19:12:16.583" v="230" actId="478"/>
          <ac:spMkLst>
            <pc:docMk/>
            <pc:sldMk cId="0" sldId="275"/>
            <ac:spMk id="17415" creationId="{54981754-2C91-50A8-3EEF-C013D852F17C}"/>
          </ac:spMkLst>
        </pc:spChg>
        <pc:picChg chg="add del">
          <ac:chgData name="victor lorenzo sellares" userId="cca9b460c6724927" providerId="LiveId" clId="{0B1FA834-1F31-40C2-AC5E-330C985D846C}" dt="2022-08-15T19:12:17.412" v="231" actId="478"/>
          <ac:picMkLst>
            <pc:docMk/>
            <pc:sldMk cId="0" sldId="275"/>
            <ac:picMk id="17413" creationId="{8E8B8378-17C1-AC83-36EC-33538098D069}"/>
          </ac:picMkLst>
        </pc:picChg>
        <pc:picChg chg="del mod">
          <ac:chgData name="victor lorenzo sellares" userId="cca9b460c6724927" providerId="LiveId" clId="{0B1FA834-1F31-40C2-AC5E-330C985D846C}" dt="2022-08-15T19:07:51.176" v="188" actId="478"/>
          <ac:picMkLst>
            <pc:docMk/>
            <pc:sldMk cId="0" sldId="275"/>
            <ac:picMk id="17431" creationId="{D62A4E73-63CC-2D1E-F1A3-85D7AE62DDA0}"/>
          </ac:picMkLst>
        </pc:picChg>
      </pc:sldChg>
      <pc:sldChg chg="modSp mod">
        <pc:chgData name="victor lorenzo sellares" userId="cca9b460c6724927" providerId="LiveId" clId="{0B1FA834-1F31-40C2-AC5E-330C985D846C}" dt="2022-08-15T18:38:30.522" v="20" actId="6549"/>
        <pc:sldMkLst>
          <pc:docMk/>
          <pc:sldMk cId="0" sldId="287"/>
        </pc:sldMkLst>
        <pc:spChg chg="mod">
          <ac:chgData name="victor lorenzo sellares" userId="cca9b460c6724927" providerId="LiveId" clId="{0B1FA834-1F31-40C2-AC5E-330C985D846C}" dt="2022-08-15T18:38:30.522" v="20" actId="6549"/>
          <ac:spMkLst>
            <pc:docMk/>
            <pc:sldMk cId="0" sldId="287"/>
            <ac:spMk id="22534" creationId="{11838B41-2B7F-BA43-0C92-DFC352F09CC7}"/>
          </ac:spMkLst>
        </pc:spChg>
        <pc:spChg chg="mod">
          <ac:chgData name="victor lorenzo sellares" userId="cca9b460c6724927" providerId="LiveId" clId="{0B1FA834-1F31-40C2-AC5E-330C985D846C}" dt="2022-08-15T18:38:08.480" v="19" actId="1038"/>
          <ac:spMkLst>
            <pc:docMk/>
            <pc:sldMk cId="0" sldId="287"/>
            <ac:spMk id="22536" creationId="{54A75D78-8380-54B9-1DB0-ADC43212EEB3}"/>
          </ac:spMkLst>
        </pc:spChg>
      </pc:sldChg>
      <pc:sldChg chg="addSp delSp modSp mod">
        <pc:chgData name="victor lorenzo sellares" userId="cca9b460c6724927" providerId="LiveId" clId="{0B1FA834-1F31-40C2-AC5E-330C985D846C}" dt="2022-08-15T19:01:47.173" v="89" actId="14100"/>
        <pc:sldMkLst>
          <pc:docMk/>
          <pc:sldMk cId="2244387960" sldId="298"/>
        </pc:sldMkLst>
        <pc:spChg chg="del">
          <ac:chgData name="victor lorenzo sellares" userId="cca9b460c6724927" providerId="LiveId" clId="{0B1FA834-1F31-40C2-AC5E-330C985D846C}" dt="2022-08-15T18:59:58.326" v="21" actId="478"/>
          <ac:spMkLst>
            <pc:docMk/>
            <pc:sldMk cId="2244387960" sldId="298"/>
            <ac:spMk id="9" creationId="{6C4AF0B8-F5ED-FC59-C92B-7B5A2E730869}"/>
          </ac:spMkLst>
        </pc:spChg>
        <pc:spChg chg="add mod">
          <ac:chgData name="victor lorenzo sellares" userId="cca9b460c6724927" providerId="LiveId" clId="{0B1FA834-1F31-40C2-AC5E-330C985D846C}" dt="2022-08-15T19:01:20.527" v="85" actId="14100"/>
          <ac:spMkLst>
            <pc:docMk/>
            <pc:sldMk cId="2244387960" sldId="298"/>
            <ac:spMk id="10" creationId="{67087E85-B0C8-C0BB-B766-6849EE463FF5}"/>
          </ac:spMkLst>
        </pc:spChg>
        <pc:spChg chg="add mod">
          <ac:chgData name="victor lorenzo sellares" userId="cca9b460c6724927" providerId="LiveId" clId="{0B1FA834-1F31-40C2-AC5E-330C985D846C}" dt="2022-08-15T19:01:47.173" v="89" actId="14100"/>
          <ac:spMkLst>
            <pc:docMk/>
            <pc:sldMk cId="2244387960" sldId="298"/>
            <ac:spMk id="13" creationId="{76BC51F9-0F9E-1789-8CD3-39725668ABA8}"/>
          </ac:spMkLst>
        </pc:spChg>
      </pc:sldChg>
      <pc:sldChg chg="delSp modSp">
        <pc:chgData name="victor lorenzo sellares" userId="cca9b460c6724927" providerId="LiveId" clId="{0B1FA834-1F31-40C2-AC5E-330C985D846C}" dt="2022-08-15T19:02:16.066" v="93" actId="14100"/>
        <pc:sldMkLst>
          <pc:docMk/>
          <pc:sldMk cId="3639300804" sldId="300"/>
        </pc:sldMkLst>
        <pc:spChg chg="del">
          <ac:chgData name="victor lorenzo sellares" userId="cca9b460c6724927" providerId="LiveId" clId="{0B1FA834-1F31-40C2-AC5E-330C985D846C}" dt="2022-08-15T19:02:10.030" v="91" actId="478"/>
          <ac:spMkLst>
            <pc:docMk/>
            <pc:sldMk cId="3639300804" sldId="300"/>
            <ac:spMk id="3" creationId="{CBB2A405-AEB4-9C26-C553-635557D2C3ED}"/>
          </ac:spMkLst>
        </pc:spChg>
        <pc:picChg chg="mod">
          <ac:chgData name="victor lorenzo sellares" userId="cca9b460c6724927" providerId="LiveId" clId="{0B1FA834-1F31-40C2-AC5E-330C985D846C}" dt="2022-08-15T19:02:16.066" v="93" actId="14100"/>
          <ac:picMkLst>
            <pc:docMk/>
            <pc:sldMk cId="3639300804" sldId="300"/>
            <ac:picMk id="2" creationId="{ACA314A9-6A97-4637-79F8-551CD3DBF2C8}"/>
          </ac:picMkLst>
        </pc:picChg>
      </pc:sldChg>
      <pc:sldChg chg="addSp modSp new mod">
        <pc:chgData name="victor lorenzo sellares" userId="cca9b460c6724927" providerId="LiveId" clId="{0B1FA834-1F31-40C2-AC5E-330C985D846C}" dt="2022-08-15T19:07:38.522" v="186" actId="1036"/>
        <pc:sldMkLst>
          <pc:docMk/>
          <pc:sldMk cId="3880899605" sldId="309"/>
        </pc:sldMkLst>
        <pc:spChg chg="add mod">
          <ac:chgData name="victor lorenzo sellares" userId="cca9b460c6724927" providerId="LiveId" clId="{0B1FA834-1F31-40C2-AC5E-330C985D846C}" dt="2022-08-15T19:05:26.098" v="117" actId="1076"/>
          <ac:spMkLst>
            <pc:docMk/>
            <pc:sldMk cId="3880899605" sldId="309"/>
            <ac:spMk id="3" creationId="{140090F3-422B-F1B8-07BE-318ABD76681C}"/>
          </ac:spMkLst>
        </pc:spChg>
        <pc:spChg chg="add mod">
          <ac:chgData name="victor lorenzo sellares" userId="cca9b460c6724927" providerId="LiveId" clId="{0B1FA834-1F31-40C2-AC5E-330C985D846C}" dt="2022-08-15T19:07:38.522" v="186" actId="1036"/>
          <ac:spMkLst>
            <pc:docMk/>
            <pc:sldMk cId="3880899605" sldId="309"/>
            <ac:spMk id="4" creationId="{B809AE28-D6CB-CC76-BBEC-F592BF9E2FF6}"/>
          </ac:spMkLst>
        </pc:spChg>
        <pc:spChg chg="add mod">
          <ac:chgData name="victor lorenzo sellares" userId="cca9b460c6724927" providerId="LiveId" clId="{0B1FA834-1F31-40C2-AC5E-330C985D846C}" dt="2022-08-15T19:07:29.054" v="184" actId="1036"/>
          <ac:spMkLst>
            <pc:docMk/>
            <pc:sldMk cId="3880899605" sldId="309"/>
            <ac:spMk id="5" creationId="{3EF681A3-86B1-F594-ABDB-AE7A05B90E5D}"/>
          </ac:spMkLst>
        </pc:spChg>
        <pc:spChg chg="add mod">
          <ac:chgData name="victor lorenzo sellares" userId="cca9b460c6724927" providerId="LiveId" clId="{0B1FA834-1F31-40C2-AC5E-330C985D846C}" dt="2022-08-15T19:07:32.286" v="185" actId="1037"/>
          <ac:spMkLst>
            <pc:docMk/>
            <pc:sldMk cId="3880899605" sldId="309"/>
            <ac:spMk id="6" creationId="{0B672286-02A7-B4F0-B68D-1858B3AD7C95}"/>
          </ac:spMkLst>
        </pc:spChg>
        <pc:picChg chg="add mod">
          <ac:chgData name="victor lorenzo sellares" userId="cca9b460c6724927" providerId="LiveId" clId="{0B1FA834-1F31-40C2-AC5E-330C985D846C}" dt="2022-08-15T19:07:03.008" v="175" actId="1037"/>
          <ac:picMkLst>
            <pc:docMk/>
            <pc:sldMk cId="3880899605" sldId="309"/>
            <ac:picMk id="2" creationId="{FBB16819-BC80-7464-4E43-B2C107442B2A}"/>
          </ac:picMkLst>
        </pc:picChg>
      </pc:sldChg>
      <pc:sldChg chg="addSp delSp modSp new mod">
        <pc:chgData name="victor lorenzo sellares" userId="cca9b460c6724927" providerId="LiveId" clId="{0B1FA834-1F31-40C2-AC5E-330C985D846C}" dt="2022-08-15T19:12:23.696" v="233"/>
        <pc:sldMkLst>
          <pc:docMk/>
          <pc:sldMk cId="1619370343" sldId="310"/>
        </pc:sldMkLst>
        <pc:spChg chg="add mod">
          <ac:chgData name="victor lorenzo sellares" userId="cca9b460c6724927" providerId="LiveId" clId="{0B1FA834-1F31-40C2-AC5E-330C985D846C}" dt="2022-08-15T19:09:05.999" v="206" actId="14100"/>
          <ac:spMkLst>
            <pc:docMk/>
            <pc:sldMk cId="1619370343" sldId="310"/>
            <ac:spMk id="4" creationId="{0117B8B6-45B5-A17B-CE2D-A0B7A9B890A3}"/>
          </ac:spMkLst>
        </pc:spChg>
        <pc:spChg chg="add del mod">
          <ac:chgData name="victor lorenzo sellares" userId="cca9b460c6724927" providerId="LiveId" clId="{0B1FA834-1F31-40C2-AC5E-330C985D846C}" dt="2022-08-15T19:10:26.513" v="215" actId="478"/>
          <ac:spMkLst>
            <pc:docMk/>
            <pc:sldMk cId="1619370343" sldId="310"/>
            <ac:spMk id="5" creationId="{76181382-FBEF-98A8-BD5C-594E1B9F9E7B}"/>
          </ac:spMkLst>
        </pc:spChg>
        <pc:spChg chg="add del mod">
          <ac:chgData name="victor lorenzo sellares" userId="cca9b460c6724927" providerId="LiveId" clId="{0B1FA834-1F31-40C2-AC5E-330C985D846C}" dt="2022-08-15T19:12:23.696" v="233"/>
          <ac:spMkLst>
            <pc:docMk/>
            <pc:sldMk cId="1619370343" sldId="310"/>
            <ac:spMk id="6" creationId="{41E6E385-40C1-3253-AB4C-C18D464D92BA}"/>
          </ac:spMkLst>
        </pc:spChg>
        <pc:picChg chg="add mod">
          <ac:chgData name="victor lorenzo sellares" userId="cca9b460c6724927" providerId="LiveId" clId="{0B1FA834-1F31-40C2-AC5E-330C985D846C}" dt="2022-08-15T19:10:30.711" v="217" actId="1076"/>
          <ac:picMkLst>
            <pc:docMk/>
            <pc:sldMk cId="1619370343" sldId="310"/>
            <ac:picMk id="2" creationId="{4B448B89-D162-88BB-1FD0-E0E74A62B961}"/>
          </ac:picMkLst>
        </pc:picChg>
        <pc:picChg chg="add mod">
          <ac:chgData name="victor lorenzo sellares" userId="cca9b460c6724927" providerId="LiveId" clId="{0B1FA834-1F31-40C2-AC5E-330C985D846C}" dt="2022-08-15T19:10:17.774" v="213" actId="1076"/>
          <ac:picMkLst>
            <pc:docMk/>
            <pc:sldMk cId="1619370343" sldId="310"/>
            <ac:picMk id="3" creationId="{5E578CBE-4719-D332-EE0C-645DB2A007B5}"/>
          </ac:picMkLst>
        </pc:picChg>
      </pc:sldChg>
      <pc:sldChg chg="addSp delSp modSp new del">
        <pc:chgData name="victor lorenzo sellares" userId="cca9b460c6724927" providerId="LiveId" clId="{0B1FA834-1F31-40C2-AC5E-330C985D846C}" dt="2022-08-15T19:12:14.032" v="227" actId="680"/>
        <pc:sldMkLst>
          <pc:docMk/>
          <pc:sldMk cId="3289282475" sldId="311"/>
        </pc:sldMkLst>
        <pc:spChg chg="add del mod">
          <ac:chgData name="victor lorenzo sellares" userId="cca9b460c6724927" providerId="LiveId" clId="{0B1FA834-1F31-40C2-AC5E-330C985D846C}" dt="2022-08-15T19:12:13.395" v="226"/>
          <ac:spMkLst>
            <pc:docMk/>
            <pc:sldMk cId="3289282475" sldId="311"/>
            <ac:spMk id="2" creationId="{A6C42C1F-61EE-49EA-9194-9B12449395D0}"/>
          </ac:spMkLst>
        </pc:spChg>
        <pc:spChg chg="add del mod">
          <ac:chgData name="victor lorenzo sellares" userId="cca9b460c6724927" providerId="LiveId" clId="{0B1FA834-1F31-40C2-AC5E-330C985D846C}" dt="2022-08-15T19:12:13.395" v="226"/>
          <ac:spMkLst>
            <pc:docMk/>
            <pc:sldMk cId="3289282475" sldId="311"/>
            <ac:spMk id="3" creationId="{C280A329-BA4D-AB33-7498-954BBAFBB205}"/>
          </ac:spMkLst>
        </pc:spChg>
        <pc:spChg chg="add del mod">
          <ac:chgData name="victor lorenzo sellares" userId="cca9b460c6724927" providerId="LiveId" clId="{0B1FA834-1F31-40C2-AC5E-330C985D846C}" dt="2022-08-15T19:12:13.395" v="226"/>
          <ac:spMkLst>
            <pc:docMk/>
            <pc:sldMk cId="3289282475" sldId="311"/>
            <ac:spMk id="4" creationId="{A7485D3F-CDE3-1F33-2B45-5A4186E0E79C}"/>
          </ac:spMkLst>
        </pc:spChg>
        <pc:cxnChg chg="add del mod">
          <ac:chgData name="victor lorenzo sellares" userId="cca9b460c6724927" providerId="LiveId" clId="{0B1FA834-1F31-40C2-AC5E-330C985D846C}" dt="2022-08-15T19:12:13.395" v="226"/>
          <ac:cxnSpMkLst>
            <pc:docMk/>
            <pc:sldMk cId="3289282475" sldId="311"/>
            <ac:cxnSpMk id="5" creationId="{C01090C9-1B3C-2201-FFDA-6EB6F52B7E9B}"/>
          </ac:cxnSpMkLst>
        </pc:cxnChg>
      </pc:sldChg>
    </pc:docChg>
  </pc:docChgLst>
  <pc:docChgLst>
    <pc:chgData name="victor lorenzo sellares" userId="cca9b460c6724927" providerId="LiveId" clId="{EB8573E3-5AF6-4156-A7C4-080269A195BC}"/>
    <pc:docChg chg="modSld">
      <pc:chgData name="victor lorenzo sellares" userId="cca9b460c6724927" providerId="LiveId" clId="{EB8573E3-5AF6-4156-A7C4-080269A195BC}" dt="2022-09-05T20:02:32.291" v="1" actId="113"/>
      <pc:docMkLst>
        <pc:docMk/>
      </pc:docMkLst>
      <pc:sldChg chg="modSp mod">
        <pc:chgData name="victor lorenzo sellares" userId="cca9b460c6724927" providerId="LiveId" clId="{EB8573E3-5AF6-4156-A7C4-080269A195BC}" dt="2022-09-05T20:02:23.187" v="0" actId="113"/>
        <pc:sldMkLst>
          <pc:docMk/>
          <pc:sldMk cId="3639300804" sldId="300"/>
        </pc:sldMkLst>
        <pc:spChg chg="mod">
          <ac:chgData name="victor lorenzo sellares" userId="cca9b460c6724927" providerId="LiveId" clId="{EB8573E3-5AF6-4156-A7C4-080269A195BC}" dt="2022-09-05T20:02:23.187" v="0" actId="113"/>
          <ac:spMkLst>
            <pc:docMk/>
            <pc:sldMk cId="3639300804" sldId="300"/>
            <ac:spMk id="7" creationId="{00000000-0000-0000-0000-000000000000}"/>
          </ac:spMkLst>
        </pc:spChg>
      </pc:sldChg>
      <pc:sldChg chg="modSp mod">
        <pc:chgData name="victor lorenzo sellares" userId="cca9b460c6724927" providerId="LiveId" clId="{EB8573E3-5AF6-4156-A7C4-080269A195BC}" dt="2022-09-05T20:02:32.291" v="1" actId="113"/>
        <pc:sldMkLst>
          <pc:docMk/>
          <pc:sldMk cId="3960998939" sldId="302"/>
        </pc:sldMkLst>
        <pc:spChg chg="mod">
          <ac:chgData name="victor lorenzo sellares" userId="cca9b460c6724927" providerId="LiveId" clId="{EB8573E3-5AF6-4156-A7C4-080269A195BC}" dt="2022-09-05T20:02:32.291" v="1" actId="113"/>
          <ac:spMkLst>
            <pc:docMk/>
            <pc:sldMk cId="3960998939" sldId="302"/>
            <ac:spMk id="18" creationId="{00000000-0000-0000-0000-000000000000}"/>
          </ac:spMkLst>
        </pc:spChg>
        <pc:spChg chg="mod">
          <ac:chgData name="victor lorenzo sellares" userId="cca9b460c6724927" providerId="LiveId" clId="{EB8573E3-5AF6-4156-A7C4-080269A195BC}" dt="2022-09-05T20:02:32.291" v="1" actId="113"/>
          <ac:spMkLst>
            <pc:docMk/>
            <pc:sldMk cId="3960998939" sldId="302"/>
            <ac:spMk id="19" creationId="{00000000-0000-0000-0000-000000000000}"/>
          </ac:spMkLst>
        </pc:spChg>
        <pc:spChg chg="mod">
          <ac:chgData name="victor lorenzo sellares" userId="cca9b460c6724927" providerId="LiveId" clId="{EB8573E3-5AF6-4156-A7C4-080269A195BC}" dt="2022-09-05T20:02:32.291" v="1" actId="113"/>
          <ac:spMkLst>
            <pc:docMk/>
            <pc:sldMk cId="3960998939" sldId="302"/>
            <ac:spMk id="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76138AE-B4A0-A8D5-EE7D-6C73EAA606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C2F222E-6BC1-4ACC-4A9A-07093545AD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D65D449-C9D2-94DE-E2EB-719B0C8C1A3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B128470-1D95-81AF-FDAE-E77A47F858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17417C1-C872-5CEE-EB8D-D085A22663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0CE2297E-5E0A-4B18-583E-1EB90E44A4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9B0394B6-9369-49A8-86E8-EE38044A293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4D067DB-0ACF-5CE6-8235-8198EEA35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0D9AE2-4907-4D93-85B8-9F12FE782B2E}" type="slidenum">
              <a:rPr lang="es-ES" altLang="es-ES" b="0"/>
              <a:pPr/>
              <a:t>3</a:t>
            </a:fld>
            <a:endParaRPr lang="es-ES" altLang="es-ES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EAE9C04-A170-A785-7246-3E302EA1F6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9F5CF70-676E-19BB-D355-710BAB6E7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A1C0A-19BE-ED8A-4CB9-F3EBCD374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FCC1E-0D88-05A3-F23D-6A3161B84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72865A-FD70-B2FC-86F0-8C12A0574C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9C4C-3FC9-4BA9-96AE-D680610AA0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373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99DBAD-38E0-C297-01C1-C48264AA1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883F6-B048-6F71-1F7B-0A1408719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234EF1-BE93-008C-B15F-22057F909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CBC3-9606-4E25-BEE4-337F6DD022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3729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E74932-FB88-FED8-27CE-A323D9011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DE24CF-05A8-0FE8-6694-A47484DBA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84B1F4-8F84-5FE1-5C7A-3BBB62CA4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0E9A1-5309-4E8B-8DEA-1F81F75179A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7940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12679F-08BF-74AD-9869-3B8DF0514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5BF407-BBC3-A9CD-36E9-DC8AC85AC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41DCB6-8A20-A5E2-C655-E80BF98BD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CCA-5454-49AB-8CDC-7B42894EB9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60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D24855-F262-B485-CC68-E0E4190469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A60775-F43A-D5EE-00D3-9CE76C133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D418B0-9A4F-B214-9762-E1335B3F9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92814-FB64-4F68-9C84-EC198E40A85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0679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EF4B7F-787A-EAAC-7514-FA93F01632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876007-19A6-8B36-C510-D29D79E74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80C918-0601-E160-C825-F6D8DF263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97CA-31DB-4193-A4FA-14127D9E7A0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287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0DDA7-018B-861E-9132-F1C14B951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145713-98AF-5CA1-9227-D291369B1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1D088F-881D-CD35-F68E-9A5E47083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5FC3B-B59A-41BE-B44A-D94B347FC9D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8375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86F001-3A70-781F-5BD7-D968EEAE5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5FD658-87AF-4269-ADE3-E5F245714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03D87C-1583-F587-64A5-1FBDD2068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595F4-208D-4A75-8198-D0C64950748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824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89E08F-F2E3-6FBA-C2AE-8A22B3069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DB5CE5-1A82-425F-58A8-EE389D22C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F96BA3-28CF-FAB2-F9B6-8A29816DF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7E212-456E-45D4-AD75-7E75B04FD64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096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1C7A0D-BADD-0916-5EE8-7535A3C31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90F922-B986-06B7-C7ED-9487948C6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1642F7-CD94-4C5B-445E-DB38EE495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B28B6-C87F-4CA2-915B-4F230D87A2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1429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BBC01-8CF8-A0B0-EF88-F80C8E0B3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B37E0F-DF21-9D47-DA51-AF2D1CC3D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B1ACD4-A43A-99D0-A991-C27C1F891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D3A5-CE56-4057-87C0-AE386D58C69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9988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F15060-66CE-2795-1D67-6EB33222B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A04C3E-49BD-A043-A441-C26D918D60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69C44-895A-0E04-D1AD-98C3910B8F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6AD7E-4657-4352-A362-96158C93B8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7025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860BC2-7F28-B38B-7FD4-CAB9D5963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2E9B3DF-82E7-677C-E463-FFCC17F0E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DBFD2E-93D4-5152-F054-576C093933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7B7B01-7C1C-A94B-4731-BF154B5A72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D4FDF4-251E-191A-226B-2522151342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269E78A9-A554-4EB0-83BA-0EF79C2BEA1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68_20220501200516">
            <a:extLst>
              <a:ext uri="{FF2B5EF4-FFF2-40B4-BE49-F238E27FC236}">
                <a16:creationId xmlns:a16="http://schemas.microsoft.com/office/drawing/2014/main" id="{EB550279-69EE-38C9-D929-51D2F1399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r="8730" b="78842"/>
          <a:stretch>
            <a:fillRect/>
          </a:stretch>
        </p:blipFill>
        <p:spPr bwMode="auto">
          <a:xfrm>
            <a:off x="228600" y="2286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168_20220501200516">
            <a:extLst>
              <a:ext uri="{FF2B5EF4-FFF2-40B4-BE49-F238E27FC236}">
                <a16:creationId xmlns:a16="http://schemas.microsoft.com/office/drawing/2014/main" id="{00EF6C02-AB23-80B9-798F-96759202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37646" r="59267" b="4434"/>
          <a:stretch>
            <a:fillRect/>
          </a:stretch>
        </p:blipFill>
        <p:spPr bwMode="auto">
          <a:xfrm>
            <a:off x="304800" y="2514600"/>
            <a:ext cx="335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>
            <a:extLst>
              <a:ext uri="{FF2B5EF4-FFF2-40B4-BE49-F238E27FC236}">
                <a16:creationId xmlns:a16="http://schemas.microsoft.com/office/drawing/2014/main" id="{4BE1D731-2E18-3FB4-576E-C5D10FA8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8" y="1638300"/>
            <a:ext cx="495300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RECHAZO DEL INJERTO            MEDIADO POR ANTICUERPOS</a:t>
            </a:r>
          </a:p>
        </p:txBody>
      </p:sp>
      <p:sp>
        <p:nvSpPr>
          <p:cNvPr id="3077" name="Text Box 9">
            <a:extLst>
              <a:ext uri="{FF2B5EF4-FFF2-40B4-BE49-F238E27FC236}">
                <a16:creationId xmlns:a16="http://schemas.microsoft.com/office/drawing/2014/main" id="{809C0172-F32B-9791-1CD1-AD75B6DF8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3706812"/>
            <a:ext cx="47244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 M. Mosquera Reboredo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Servicio de Anatomía Patológica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Complexo Hospitalario Universitario de A Coruña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31967FC-895C-A114-44CE-ECDC6199A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469"/>
            <a:ext cx="69342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DAÑO VASCULAR AGUDO</a:t>
            </a:r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9CB22284-45B8-E0D8-07E3-436CF1643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3599"/>
            <a:ext cx="8509000" cy="30479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es-ES" alt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Banff</a:t>
            </a: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score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v0</a:t>
            </a: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Ausencia de inflamación arterial.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Leve-moderada arteritis </a:t>
            </a:r>
            <a:r>
              <a:rPr lang="es-ES" altLang="es-E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intimal</a:t>
            </a: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1 o más arterias. Oclusión &lt;25%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Severa arteritis </a:t>
            </a:r>
            <a:r>
              <a:rPr lang="es-ES" altLang="es-E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intimal</a:t>
            </a: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oclusión de al menos el 25%  del área luminal en al menos una arteria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Arteritis transmural y/o cambios fibrinoides arteriales y/o necrosis de capa muscular con  infiltrado linfocítico</a:t>
            </a:r>
          </a:p>
        </p:txBody>
      </p:sp>
      <p:cxnSp>
        <p:nvCxnSpPr>
          <p:cNvPr id="5" name="Google Shape;62;p14">
            <a:extLst>
              <a:ext uri="{FF2B5EF4-FFF2-40B4-BE49-F238E27FC236}">
                <a16:creationId xmlns:a16="http://schemas.microsoft.com/office/drawing/2014/main" id="{7FFDEC0E-9B89-6C1A-8919-C1D3E26481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663" y="685800"/>
            <a:ext cx="861853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 Box 27">
            <a:extLst>
              <a:ext uri="{FF2B5EF4-FFF2-40B4-BE49-F238E27FC236}">
                <a16:creationId xmlns:a16="http://schemas.microsoft.com/office/drawing/2014/main" id="{2D87AFF1-24D7-ADC2-4581-27A96ED2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631" y="851967"/>
            <a:ext cx="78486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 arteritis </a:t>
            </a:r>
            <a:r>
              <a:rPr lang="es-ES" alt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intimal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alt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endotelialitis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s-ES" altLang="es-E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presencia de células inflamatorias (linfocitos y monocitos)  en el espacio subendotelial arterial</a:t>
            </a:r>
          </a:p>
        </p:txBody>
      </p:sp>
    </p:spTree>
    <p:extLst>
      <p:ext uri="{BB962C8B-B14F-4D97-AF65-F5344CB8AC3E}">
        <p14:creationId xmlns:p14="http://schemas.microsoft.com/office/powerpoint/2010/main" val="65546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asculitis leve-20-09-07-448">
            <a:extLst>
              <a:ext uri="{FF2B5EF4-FFF2-40B4-BE49-F238E27FC236}">
                <a16:creationId xmlns:a16="http://schemas.microsoft.com/office/drawing/2014/main" id="{C54434DE-5126-15E5-36F7-8F86D0B45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6865"/>
            <a:ext cx="3048000" cy="404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ARTendotelitis">
            <a:extLst>
              <a:ext uri="{FF2B5EF4-FFF2-40B4-BE49-F238E27FC236}">
                <a16:creationId xmlns:a16="http://schemas.microsoft.com/office/drawing/2014/main" id="{A126E0A9-4040-EF13-2294-42A00550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55" y="838200"/>
            <a:ext cx="3020230" cy="402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xenoart3">
            <a:extLst>
              <a:ext uri="{FF2B5EF4-FFF2-40B4-BE49-F238E27FC236}">
                <a16:creationId xmlns:a16="http://schemas.microsoft.com/office/drawing/2014/main" id="{D69ECCDC-0AA1-03F7-BEBA-B66D609E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57" y="816864"/>
            <a:ext cx="2816743" cy="404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7D16EE7B-47F2-3B67-818A-660CC2FDF4FA}"/>
              </a:ext>
            </a:extLst>
          </p:cNvPr>
          <p:cNvSpPr/>
          <p:nvPr/>
        </p:nvSpPr>
        <p:spPr bwMode="auto">
          <a:xfrm rot="12439992">
            <a:off x="1421997" y="2573653"/>
            <a:ext cx="385169" cy="14402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E15B6D0-25CF-3A1F-82CB-1FBA086D39F5}"/>
              </a:ext>
            </a:extLst>
          </p:cNvPr>
          <p:cNvSpPr/>
          <p:nvPr/>
        </p:nvSpPr>
        <p:spPr bwMode="auto">
          <a:xfrm rot="9907407">
            <a:off x="4086747" y="2627274"/>
            <a:ext cx="385169" cy="14402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DD66716-962B-1DB4-5F05-0B168332105F}"/>
              </a:ext>
            </a:extLst>
          </p:cNvPr>
          <p:cNvSpPr/>
          <p:nvPr/>
        </p:nvSpPr>
        <p:spPr bwMode="auto">
          <a:xfrm rot="20261216">
            <a:off x="4889721" y="2179990"/>
            <a:ext cx="385169" cy="14402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9FE0D8F-F3C4-2CE8-6E04-72D618F91206}"/>
              </a:ext>
            </a:extLst>
          </p:cNvPr>
          <p:cNvSpPr/>
          <p:nvPr/>
        </p:nvSpPr>
        <p:spPr bwMode="auto">
          <a:xfrm rot="2210471">
            <a:off x="6948511" y="2248148"/>
            <a:ext cx="385169" cy="144024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43C8190A-F33E-1AE6-8BAB-E01483F2E2AE}"/>
              </a:ext>
            </a:extLst>
          </p:cNvPr>
          <p:cNvSpPr/>
          <p:nvPr/>
        </p:nvSpPr>
        <p:spPr bwMode="auto">
          <a:xfrm rot="3996888">
            <a:off x="6503151" y="3867135"/>
            <a:ext cx="385169" cy="144024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06FB26D-E46B-8FA9-08B5-6092F7B82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07865"/>
            <a:ext cx="8763000" cy="1477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s-ES" altLang="es-ES" sz="2000" dirty="0">
                <a:latin typeface="Times New Roman" panose="02020603050405020304" pitchFamily="18" charset="0"/>
              </a:rPr>
              <a:t>Arteritis </a:t>
            </a:r>
            <a:r>
              <a:rPr lang="es-ES" altLang="es-ES" sz="2000" dirty="0" err="1">
                <a:latin typeface="Times New Roman" panose="02020603050405020304" pitchFamily="18" charset="0"/>
              </a:rPr>
              <a:t>intimal</a:t>
            </a:r>
            <a:r>
              <a:rPr lang="es-ES" altLang="es-ES" sz="2000" dirty="0">
                <a:latin typeface="Times New Roman" panose="02020603050405020304" pitchFamily="18" charset="0"/>
              </a:rPr>
              <a:t> (</a:t>
            </a:r>
            <a:r>
              <a:rPr lang="es-ES" altLang="es-ES" sz="2000" dirty="0" err="1">
                <a:latin typeface="Times New Roman" panose="02020603050405020304" pitchFamily="18" charset="0"/>
              </a:rPr>
              <a:t>endotelialitis</a:t>
            </a:r>
            <a:r>
              <a:rPr lang="es-ES" altLang="es-ES" sz="2000" dirty="0">
                <a:latin typeface="Times New Roman" panose="02020603050405020304" pitchFamily="18" charset="0"/>
              </a:rPr>
              <a:t>): </a:t>
            </a:r>
            <a:r>
              <a:rPr lang="es-ES" altLang="es-ES" sz="2000" b="0" dirty="0">
                <a:latin typeface="Times New Roman" panose="02020603050405020304" pitchFamily="18" charset="0"/>
              </a:rPr>
              <a:t>presencia de células inflamatorias (linfocitos y monocitos) en el espacio subendotelial arterial (     ) y cambios fibrinoides en la muscular arterial (     ) 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3E83D873-680F-0E4F-95F8-DADE607F1D01}"/>
              </a:ext>
            </a:extLst>
          </p:cNvPr>
          <p:cNvSpPr/>
          <p:nvPr/>
        </p:nvSpPr>
        <p:spPr bwMode="auto">
          <a:xfrm>
            <a:off x="5105400" y="5715000"/>
            <a:ext cx="304800" cy="11179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: a la derecha 10">
            <a:extLst>
              <a:ext uri="{FF2B5EF4-FFF2-40B4-BE49-F238E27FC236}">
                <a16:creationId xmlns:a16="http://schemas.microsoft.com/office/drawing/2014/main" id="{7D16EE7B-47F2-3B67-818A-660CC2FDF4FA}"/>
              </a:ext>
            </a:extLst>
          </p:cNvPr>
          <p:cNvSpPr/>
          <p:nvPr/>
        </p:nvSpPr>
        <p:spPr bwMode="auto">
          <a:xfrm rot="1770980">
            <a:off x="543884" y="2066735"/>
            <a:ext cx="385169" cy="14402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echa: a la derecha 14">
            <a:extLst>
              <a:ext uri="{FF2B5EF4-FFF2-40B4-BE49-F238E27FC236}">
                <a16:creationId xmlns:a16="http://schemas.microsoft.com/office/drawing/2014/main" id="{43C8190A-F33E-1AE6-8BAB-E01483F2E2AE}"/>
              </a:ext>
            </a:extLst>
          </p:cNvPr>
          <p:cNvSpPr/>
          <p:nvPr/>
        </p:nvSpPr>
        <p:spPr bwMode="auto">
          <a:xfrm>
            <a:off x="2057400" y="6172200"/>
            <a:ext cx="385169" cy="144024"/>
          </a:xfrm>
          <a:prstGeom prst="righ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52400" y="4495800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H&amp;E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200400" y="44958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Tricrómico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8382000" y="4495800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H&amp;E</a:t>
            </a:r>
          </a:p>
        </p:txBody>
      </p:sp>
    </p:spTree>
    <p:extLst>
      <p:ext uri="{BB962C8B-B14F-4D97-AF65-F5344CB8AC3E}">
        <p14:creationId xmlns:p14="http://schemas.microsoft.com/office/powerpoint/2010/main" val="125327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9AB4CD5-D68A-3C91-2A06-6FF6D4443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1398588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C4d</a:t>
            </a:r>
          </a:p>
        </p:txBody>
      </p:sp>
      <p:cxnSp>
        <p:nvCxnSpPr>
          <p:cNvPr id="3" name="Google Shape;62;p14">
            <a:extLst>
              <a:ext uri="{FF2B5EF4-FFF2-40B4-BE49-F238E27FC236}">
                <a16:creationId xmlns:a16="http://schemas.microsoft.com/office/drawing/2014/main" id="{71DCE45B-59A8-C366-E3DD-77A1547746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838200"/>
            <a:ext cx="7924800" cy="142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37">
            <a:extLst>
              <a:ext uri="{FF2B5EF4-FFF2-40B4-BE49-F238E27FC236}">
                <a16:creationId xmlns:a16="http://schemas.microsoft.com/office/drawing/2014/main" id="{DA2954B7-F902-26A0-03EF-1C85E4CEA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41" y="992069"/>
            <a:ext cx="80989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50000"/>
              </a:spcBef>
              <a:buFontTx/>
              <a:buNone/>
            </a:pPr>
            <a:r>
              <a:rPr lang="es-ES" alt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C4d:  </a:t>
            </a:r>
            <a:r>
              <a:rPr lang="es-ES" altLang="es-E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producto de  degradación del factor del complemento C4, que se activa normalmente  en la </a:t>
            </a:r>
            <a:r>
              <a:rPr lang="es-ES" alt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vía clásica del complemento y</a:t>
            </a:r>
            <a:r>
              <a:rPr lang="es-ES" altLang="es-E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 una </a:t>
            </a:r>
            <a:r>
              <a:rPr lang="es-ES" altLang="es-E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unión covalente y duradera</a:t>
            </a:r>
            <a:r>
              <a:rPr lang="es-ES" altLang="es-E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los elementos titulares en el lugar de activación.  </a:t>
            </a:r>
            <a:endParaRPr lang="es-ES" alt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FD0DDABE-1793-EB7D-44C3-7499E9E0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41" y="2064594"/>
            <a:ext cx="8098918" cy="27392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Banff</a:t>
            </a: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score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capilares peritubulares  corticales (CPT) y vasa recta medulares con tinción positiva ( &gt;1+)  linear y circunferencial para C4d con técnicas de inmunofluorescencia o inmunohistoquímica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C4d0:  </a:t>
            </a: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tinción en PTC y  vasa recta medular (0%)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C4d1:</a:t>
            </a: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Tinción de C4d en el  1-10% de PTC y vasa recta medular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C4d2</a:t>
            </a: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Tinción focal de C4d  10-50% de PTC y vasa recta medular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C4d3:</a:t>
            </a: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Tinción difusa de C4d  &gt;50% de PTC y vasa recta medular</a:t>
            </a:r>
            <a:endParaRPr lang="es-ES" altLang="es-E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14400" y="4953000"/>
            <a:ext cx="7315200" cy="16927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un mínimo 5 campos de gran aumento.                          	                                  </a:t>
            </a:r>
            <a:endParaRPr lang="es-ES" altLang="es-ES" sz="1600" b="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contar áreas de cicatriz o infarto.</a:t>
            </a:r>
            <a:endParaRPr lang="es-ES" altLang="es-ES" sz="1600" b="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valorar depósitos en glomérulos</a:t>
            </a:r>
          </a:p>
          <a:p>
            <a:pPr eaLnBrk="0" hangingPunct="0">
              <a:spcBef>
                <a:spcPct val="50000"/>
              </a:spcBef>
            </a:pP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Cualquier score ≥ a C4d2 en inmunofluorescencia o ≥ a C4d1 en inmunohistoquímica se considera positivo</a:t>
            </a:r>
          </a:p>
        </p:txBody>
      </p:sp>
    </p:spTree>
    <p:extLst>
      <p:ext uri="{BB962C8B-B14F-4D97-AF65-F5344CB8AC3E}">
        <p14:creationId xmlns:p14="http://schemas.microsoft.com/office/powerpoint/2010/main" val="197098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EF39E1C1-9446-010B-B371-F3AD6D55A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INMUNOFLUORESCENCIA</a:t>
            </a:r>
          </a:p>
        </p:txBody>
      </p:sp>
      <p:pic>
        <p:nvPicPr>
          <p:cNvPr id="3" name="Picture 2" descr="B0414746-5">
            <a:extLst>
              <a:ext uri="{FF2B5EF4-FFF2-40B4-BE49-F238E27FC236}">
                <a16:creationId xmlns:a16="http://schemas.microsoft.com/office/drawing/2014/main" id="{3A31519B-8CB1-A88E-40BA-7A106633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43" y="90489"/>
            <a:ext cx="2732657" cy="36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B0417760">
            <a:extLst>
              <a:ext uri="{FF2B5EF4-FFF2-40B4-BE49-F238E27FC236}">
                <a16:creationId xmlns:a16="http://schemas.microsoft.com/office/drawing/2014/main" id="{640035CD-6875-1607-A699-735A09D8C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21" y="109990"/>
            <a:ext cx="2762738" cy="362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01-4">
            <a:extLst>
              <a:ext uri="{FF2B5EF4-FFF2-40B4-BE49-F238E27FC236}">
                <a16:creationId xmlns:a16="http://schemas.microsoft.com/office/drawing/2014/main" id="{175ADF6D-1E50-D996-7F22-69BAEB0B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36" y="4021930"/>
            <a:ext cx="2904416" cy="274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A110012">
            <a:extLst>
              <a:ext uri="{FF2B5EF4-FFF2-40B4-BE49-F238E27FC236}">
                <a16:creationId xmlns:a16="http://schemas.microsoft.com/office/drawing/2014/main" id="{6F6DD280-6738-8198-E9F9-118520D6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21929"/>
            <a:ext cx="2755425" cy="275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0">
            <a:extLst>
              <a:ext uri="{FF2B5EF4-FFF2-40B4-BE49-F238E27FC236}">
                <a16:creationId xmlns:a16="http://schemas.microsoft.com/office/drawing/2014/main" id="{D9D6C2BC-063E-E54E-1E62-5B56EA757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8200"/>
            <a:ext cx="300228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INMUNOHISTOQUÍMICA </a:t>
            </a: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987AD248-319F-59FF-233E-FE8E61F11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088" y="381000"/>
            <a:ext cx="16581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200">
                <a:latin typeface="Times New Roman" panose="02020603050405020304" pitchFamily="18" charset="0"/>
                <a:cs typeface="Times New Roman" panose="02020603050405020304" pitchFamily="18" charset="0"/>
              </a:rPr>
              <a:t>No valorar tinción en glomérulos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93E42A0-5D0E-610D-4831-FCC4367E48D4}"/>
              </a:ext>
            </a:extLst>
          </p:cNvPr>
          <p:cNvCxnSpPr/>
          <p:nvPr/>
        </p:nvCxnSpPr>
        <p:spPr bwMode="auto">
          <a:xfrm>
            <a:off x="4648200" y="990600"/>
            <a:ext cx="5334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5BCDA7F-506E-3908-7303-0FAA8CAC4B5C}"/>
              </a:ext>
            </a:extLst>
          </p:cNvPr>
          <p:cNvCxnSpPr/>
          <p:nvPr/>
        </p:nvCxnSpPr>
        <p:spPr bwMode="auto">
          <a:xfrm>
            <a:off x="5105400" y="682969"/>
            <a:ext cx="762000" cy="3076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33">
            <a:extLst>
              <a:ext uri="{FF2B5EF4-FFF2-40B4-BE49-F238E27FC236}">
                <a16:creationId xmlns:a16="http://schemas.microsoft.com/office/drawing/2014/main" id="{67087E85-B0C8-C0BB-B766-6849EE463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55" y="5181600"/>
            <a:ext cx="181544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Tinción positiva para C4d 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76BC51F9-0F9E-1789-8CD3-39725668ABA8}"/>
              </a:ext>
            </a:extLst>
          </p:cNvPr>
          <p:cNvSpPr/>
          <p:nvPr/>
        </p:nvSpPr>
        <p:spPr bwMode="auto">
          <a:xfrm rot="166761">
            <a:off x="2276012" y="5516377"/>
            <a:ext cx="1234006" cy="16880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4402344" y="4724400"/>
            <a:ext cx="228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419600" y="5867400"/>
            <a:ext cx="228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3276600" y="3352800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C4d IF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276600" y="6397823"/>
            <a:ext cx="91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C4d IHQ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8001000" y="6400800"/>
            <a:ext cx="91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C4d IHQ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5D9A64AE-5D5F-7029-C95F-2ECC6A25E36A}"/>
              </a:ext>
            </a:extLst>
          </p:cNvPr>
          <p:cNvSpPr/>
          <p:nvPr/>
        </p:nvSpPr>
        <p:spPr bwMode="auto">
          <a:xfrm rot="7061218">
            <a:off x="6572404" y="1572325"/>
            <a:ext cx="1368000" cy="144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E536DC1D-106F-AF1F-47E3-E5ABC65E44EA}"/>
              </a:ext>
            </a:extLst>
          </p:cNvPr>
          <p:cNvSpPr/>
          <p:nvPr/>
        </p:nvSpPr>
        <p:spPr bwMode="auto">
          <a:xfrm rot="4592532">
            <a:off x="6976533" y="1882856"/>
            <a:ext cx="1969068" cy="144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A54966D-6C36-CB1C-22D3-09481BB1372C}"/>
              </a:ext>
            </a:extLst>
          </p:cNvPr>
          <p:cNvSpPr/>
          <p:nvPr/>
        </p:nvSpPr>
        <p:spPr bwMode="auto">
          <a:xfrm rot="3757949">
            <a:off x="7839566" y="1394844"/>
            <a:ext cx="972000" cy="144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id="{648F3FCC-4764-36B4-31A8-56546A41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123" y="396265"/>
            <a:ext cx="179586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200">
                <a:latin typeface="Times New Roman" panose="02020603050405020304" pitchFamily="18" charset="0"/>
                <a:cs typeface="Times New Roman" panose="02020603050405020304" pitchFamily="18" charset="0"/>
              </a:rPr>
              <a:t>IF positiva en capilares peritubulares</a:t>
            </a:r>
          </a:p>
        </p:txBody>
      </p:sp>
      <p:sp>
        <p:nvSpPr>
          <p:cNvPr id="23" name="Line 12">
            <a:extLst>
              <a:ext uri="{FF2B5EF4-FFF2-40B4-BE49-F238E27FC236}">
                <a16:creationId xmlns:a16="http://schemas.microsoft.com/office/drawing/2014/main" id="{7E00F681-1549-A58C-11FD-AB68F6D57A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9520" y="4876800"/>
            <a:ext cx="342900" cy="24384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497E535E-46FC-5A95-CF9C-D55523467C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86700" y="5004816"/>
            <a:ext cx="342900" cy="24384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38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F1E5A7A-916C-5880-924C-131A03C42B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229600" cy="2060575"/>
          </a:xfrm>
        </p:spPr>
        <p:txBody>
          <a:bodyPr anchor="ctr"/>
          <a:lstStyle/>
          <a:p>
            <a:pPr eaLnBrk="1" hangingPunct="1"/>
            <a: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RECHAZO HUMORAL AGUDO</a:t>
            </a:r>
            <a:b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s-E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" altLang="es-E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s-E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Lesiones adicionales no graduadas</a:t>
            </a:r>
            <a:endParaRPr lang="es-ES" altLang="es-E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ABF3223-6474-7BC2-B62E-D8C563EB31B4}"/>
              </a:ext>
            </a:extLst>
          </p:cNvPr>
          <p:cNvSpPr txBox="1"/>
          <p:nvPr/>
        </p:nvSpPr>
        <p:spPr>
          <a:xfrm>
            <a:off x="1261398" y="87094"/>
            <a:ext cx="739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NECROSIS TUBULAR AGUDA </a:t>
            </a:r>
            <a:endParaRPr lang="es-E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 descr="PB230005">
            <a:extLst>
              <a:ext uri="{FF2B5EF4-FFF2-40B4-BE49-F238E27FC236}">
                <a16:creationId xmlns:a16="http://schemas.microsoft.com/office/drawing/2014/main" id="{0926A7F5-DC50-A899-5602-8E730068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92051"/>
            <a:ext cx="4610101" cy="556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5">
            <a:extLst>
              <a:ext uri="{FF2B5EF4-FFF2-40B4-BE49-F238E27FC236}">
                <a16:creationId xmlns:a16="http://schemas.microsoft.com/office/drawing/2014/main" id="{B667EEF4-DA47-C11A-7D9F-C672321AD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14800"/>
            <a:ext cx="3362707" cy="234054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99817D75-C684-F077-968E-85C925C31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49" y="3425407"/>
            <a:ext cx="257175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Desprendimiento celular. Cilindros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7090A833-16B2-F8A2-347C-BF85BF97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777" y="2185219"/>
            <a:ext cx="1295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Nucleolos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B2DAA6-9726-9FDF-D564-3587C9DB1C21}"/>
              </a:ext>
            </a:extLst>
          </p:cNvPr>
          <p:cNvSpPr txBox="1"/>
          <p:nvPr/>
        </p:nvSpPr>
        <p:spPr>
          <a:xfrm>
            <a:off x="379475" y="1328885"/>
            <a:ext cx="39624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Lesiones propias de la necrosis tubular aguda</a:t>
            </a:r>
          </a:p>
        </p:txBody>
      </p:sp>
      <p:cxnSp>
        <p:nvCxnSpPr>
          <p:cNvPr id="10" name="Google Shape;62;p14">
            <a:extLst>
              <a:ext uri="{FF2B5EF4-FFF2-40B4-BE49-F238E27FC236}">
                <a16:creationId xmlns:a16="http://schemas.microsoft.com/office/drawing/2014/main" id="{C54DC3B2-94CD-8BA5-37A8-5044ECD5C9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189" y="748485"/>
            <a:ext cx="861853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823EAD4-9883-4CF2-A2D0-4B5963A86C5A}"/>
              </a:ext>
            </a:extLst>
          </p:cNvPr>
          <p:cNvSpPr/>
          <p:nvPr/>
        </p:nvSpPr>
        <p:spPr bwMode="auto">
          <a:xfrm rot="4425405">
            <a:off x="6792934" y="3129719"/>
            <a:ext cx="1080000" cy="16880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B85857-790F-DF49-670E-1D7CEBA78EA8}"/>
              </a:ext>
            </a:extLst>
          </p:cNvPr>
          <p:cNvSpPr/>
          <p:nvPr/>
        </p:nvSpPr>
        <p:spPr bwMode="auto">
          <a:xfrm rot="3964605">
            <a:off x="5457111" y="4738893"/>
            <a:ext cx="1764000" cy="180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267200" y="6248400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H&amp;E</a:t>
            </a:r>
          </a:p>
        </p:txBody>
      </p:sp>
    </p:spTree>
    <p:extLst>
      <p:ext uri="{BB962C8B-B14F-4D97-AF65-F5344CB8AC3E}">
        <p14:creationId xmlns:p14="http://schemas.microsoft.com/office/powerpoint/2010/main" val="263724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itosisNTA">
            <a:extLst>
              <a:ext uri="{FF2B5EF4-FFF2-40B4-BE49-F238E27FC236}">
                <a16:creationId xmlns:a16="http://schemas.microsoft.com/office/drawing/2014/main" id="{A9B9F0AE-1C60-6324-F99F-7CEF411D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84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5">
            <a:extLst>
              <a:ext uri="{FF2B5EF4-FFF2-40B4-BE49-F238E27FC236}">
                <a16:creationId xmlns:a16="http://schemas.microsoft.com/office/drawing/2014/main" id="{EE93A903-CC4E-6CD4-D638-21DDAC66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632" y="1866338"/>
            <a:ext cx="1066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Nucleolos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E9BEF39-6762-F8D1-FA9C-6B219D74D223}"/>
              </a:ext>
            </a:extLst>
          </p:cNvPr>
          <p:cNvCxnSpPr/>
          <p:nvPr/>
        </p:nvCxnSpPr>
        <p:spPr bwMode="auto">
          <a:xfrm>
            <a:off x="2590800" y="2225675"/>
            <a:ext cx="228600" cy="365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A992E6C-56CF-A91E-D514-4FC70DA5EDC0}"/>
              </a:ext>
            </a:extLst>
          </p:cNvPr>
          <p:cNvCxnSpPr/>
          <p:nvPr/>
        </p:nvCxnSpPr>
        <p:spPr bwMode="auto">
          <a:xfrm>
            <a:off x="2362200" y="2301875"/>
            <a:ext cx="228600" cy="365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Box 15">
            <a:extLst>
              <a:ext uri="{FF2B5EF4-FFF2-40B4-BE49-F238E27FC236}">
                <a16:creationId xmlns:a16="http://schemas.microsoft.com/office/drawing/2014/main" id="{71847AB1-C924-9551-2C43-416236985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882914"/>
            <a:ext cx="156209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Perdida de núcleos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7FE65CC-BD09-233A-7F24-C08F68057C47}"/>
              </a:ext>
            </a:extLst>
          </p:cNvPr>
          <p:cNvCxnSpPr/>
          <p:nvPr/>
        </p:nvCxnSpPr>
        <p:spPr bwMode="auto">
          <a:xfrm flipH="1">
            <a:off x="3886200" y="2301875"/>
            <a:ext cx="939800" cy="5175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DB7DC87-53BC-3211-4270-F7FD1BB10D55}"/>
              </a:ext>
            </a:extLst>
          </p:cNvPr>
          <p:cNvCxnSpPr/>
          <p:nvPr/>
        </p:nvCxnSpPr>
        <p:spPr bwMode="auto">
          <a:xfrm>
            <a:off x="5329428" y="2545397"/>
            <a:ext cx="80772" cy="19504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15">
            <a:extLst>
              <a:ext uri="{FF2B5EF4-FFF2-40B4-BE49-F238E27FC236}">
                <a16:creationId xmlns:a16="http://schemas.microsoft.com/office/drawing/2014/main" id="{F7C71CB2-7B11-E38A-2574-8A5DC944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62272"/>
            <a:ext cx="85902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Mitosis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ED27594-C074-2388-7115-4AC74749C3CB}"/>
              </a:ext>
            </a:extLst>
          </p:cNvPr>
          <p:cNvCxnSpPr/>
          <p:nvPr/>
        </p:nvCxnSpPr>
        <p:spPr bwMode="auto">
          <a:xfrm flipH="1" flipV="1">
            <a:off x="3733800" y="3810000"/>
            <a:ext cx="2286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7134B2-BFB8-8565-618C-FB7077DD53E0}"/>
              </a:ext>
            </a:extLst>
          </p:cNvPr>
          <p:cNvSpPr txBox="1"/>
          <p:nvPr/>
        </p:nvSpPr>
        <p:spPr>
          <a:xfrm>
            <a:off x="1193343" y="981001"/>
            <a:ext cx="615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Lesiones propias de la necrosis tubular aguda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E9D313-484F-1F31-A011-D07B91A4E855}"/>
              </a:ext>
            </a:extLst>
          </p:cNvPr>
          <p:cNvSpPr txBox="1"/>
          <p:nvPr/>
        </p:nvSpPr>
        <p:spPr>
          <a:xfrm>
            <a:off x="1295400" y="183581"/>
            <a:ext cx="739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NECROSIS TUBULAR AGUDA </a:t>
            </a:r>
            <a:endParaRPr lang="es-E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Google Shape;62;p14">
            <a:extLst>
              <a:ext uri="{FF2B5EF4-FFF2-40B4-BE49-F238E27FC236}">
                <a16:creationId xmlns:a16="http://schemas.microsoft.com/office/drawing/2014/main" id="{59B7B86C-C538-301C-7590-51C69367B9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" y="838200"/>
            <a:ext cx="861853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16 CuadroTexto"/>
          <p:cNvSpPr txBox="1"/>
          <p:nvPr/>
        </p:nvSpPr>
        <p:spPr>
          <a:xfrm>
            <a:off x="6629400" y="4950023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H&amp;E</a:t>
            </a:r>
          </a:p>
        </p:txBody>
      </p:sp>
    </p:spTree>
    <p:extLst>
      <p:ext uri="{BB962C8B-B14F-4D97-AF65-F5344CB8AC3E}">
        <p14:creationId xmlns:p14="http://schemas.microsoft.com/office/powerpoint/2010/main" val="4178893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necrosis infarto-20-09-07-490">
            <a:extLst>
              <a:ext uri="{FF2B5EF4-FFF2-40B4-BE49-F238E27FC236}">
                <a16:creationId xmlns:a16="http://schemas.microsoft.com/office/drawing/2014/main" id="{ACA314A9-6A97-4637-79F8-551CD3DB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7" y="1280861"/>
            <a:ext cx="7010400" cy="52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6ECC96-93FE-AB96-D6A7-EBF02428427C}"/>
              </a:ext>
            </a:extLst>
          </p:cNvPr>
          <p:cNvSpPr txBox="1"/>
          <p:nvPr/>
        </p:nvSpPr>
        <p:spPr>
          <a:xfrm>
            <a:off x="1115807" y="52451"/>
            <a:ext cx="739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NECROSIS TUBULAR AGUDA </a:t>
            </a:r>
            <a:endParaRPr lang="es-E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Google Shape;62;p14">
            <a:extLst>
              <a:ext uri="{FF2B5EF4-FFF2-40B4-BE49-F238E27FC236}">
                <a16:creationId xmlns:a16="http://schemas.microsoft.com/office/drawing/2014/main" id="{7FD868D8-B73C-77D8-044B-930DD6C95D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006" y="713842"/>
            <a:ext cx="861853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0ED757D2-56A1-A4DF-B2BB-A80EA5D10FF6}"/>
              </a:ext>
            </a:extLst>
          </p:cNvPr>
          <p:cNvSpPr txBox="1"/>
          <p:nvPr/>
        </p:nvSpPr>
        <p:spPr>
          <a:xfrm>
            <a:off x="3668507" y="685800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Infarto Renal </a:t>
            </a:r>
            <a:endParaRPr lang="es-E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71600" y="6172200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H&amp;E</a:t>
            </a:r>
          </a:p>
        </p:txBody>
      </p:sp>
    </p:spTree>
    <p:extLst>
      <p:ext uri="{BB962C8B-B14F-4D97-AF65-F5344CB8AC3E}">
        <p14:creationId xmlns:p14="http://schemas.microsoft.com/office/powerpoint/2010/main" val="3639300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201B81A-785C-D41B-EBF8-FBAA4C541CD5}"/>
              </a:ext>
            </a:extLst>
          </p:cNvPr>
          <p:cNvSpPr txBox="1"/>
          <p:nvPr/>
        </p:nvSpPr>
        <p:spPr>
          <a:xfrm>
            <a:off x="300736" y="24825"/>
            <a:ext cx="8233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Microangiopatía trombótica: lesiones agudas</a:t>
            </a:r>
            <a:endParaRPr lang="es-ES" altLang="es-ES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Google Shape;62;p14">
            <a:extLst>
              <a:ext uri="{FF2B5EF4-FFF2-40B4-BE49-F238E27FC236}">
                <a16:creationId xmlns:a16="http://schemas.microsoft.com/office/drawing/2014/main" id="{722A8F71-D1D3-65E1-74E6-BDCEC393A8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" y="685800"/>
            <a:ext cx="8950452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2" descr="B0803184">
            <a:extLst>
              <a:ext uri="{FF2B5EF4-FFF2-40B4-BE49-F238E27FC236}">
                <a16:creationId xmlns:a16="http://schemas.microsoft.com/office/drawing/2014/main" id="{53B72C28-3AE3-24AD-4ED1-5DD3D700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t="16699"/>
          <a:stretch>
            <a:fillRect/>
          </a:stretch>
        </p:blipFill>
        <p:spPr bwMode="auto">
          <a:xfrm>
            <a:off x="193548" y="1509388"/>
            <a:ext cx="425291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0606864">
            <a:extLst>
              <a:ext uri="{FF2B5EF4-FFF2-40B4-BE49-F238E27FC236}">
                <a16:creationId xmlns:a16="http://schemas.microsoft.com/office/drawing/2014/main" id="{A786E385-A161-717E-487D-9E78F9C9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1463"/>
            <a:ext cx="4255540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BA6DAACB-FEE5-8311-E9B5-2B9908476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78" y="834120"/>
            <a:ext cx="280996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Congestión y dilatación de capilares glomerulares</a:t>
            </a: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5BD179E6-4446-B182-DF4E-3E87FAD22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0860" y="1451035"/>
            <a:ext cx="1248688" cy="1750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F6254932-1F7D-C673-1735-3425A0F12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449062"/>
            <a:ext cx="2069060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4F779E63-D1C7-CEB7-940E-CDE72F47D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9948" y="1449060"/>
            <a:ext cx="3768852" cy="21919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34CC9BA3-5B60-9E1F-1A22-0C6D9B7FA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695" y="1449059"/>
            <a:ext cx="4600957" cy="21919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ED02AEC3-A53B-C19A-659F-B9282C35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143000"/>
            <a:ext cx="383239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Mesangiolisis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altLang="es-E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Expansión mesangial edematosa  </a:t>
            </a:r>
            <a:endParaRPr lang="es-ES" altLang="es-E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B9B82BAF-8605-DC4F-9061-71F231E2E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399" y="1447800"/>
            <a:ext cx="463295" cy="14490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 descr="B0803184">
            <a:extLst>
              <a:ext uri="{FF2B5EF4-FFF2-40B4-BE49-F238E27FC236}">
                <a16:creationId xmlns:a16="http://schemas.microsoft.com/office/drawing/2014/main" id="{AB630306-3B28-A04A-D5AC-99F45B53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7032" y="4463635"/>
            <a:ext cx="18970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6">
            <a:extLst>
              <a:ext uri="{FF2B5EF4-FFF2-40B4-BE49-F238E27FC236}">
                <a16:creationId xmlns:a16="http://schemas.microsoft.com/office/drawing/2014/main" id="{A04251ED-8E4D-F93C-C710-97CB2A92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562600"/>
            <a:ext cx="1371600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Mesangiolisis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28600" y="4267200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H&amp;E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800600" y="4340423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H&amp;E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696200" y="6400800"/>
            <a:ext cx="457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/>
              <a:t>H&amp;E</a:t>
            </a:r>
          </a:p>
        </p:txBody>
      </p:sp>
      <p:cxnSp>
        <p:nvCxnSpPr>
          <p:cNvPr id="22" name="21 Conector recto de flecha"/>
          <p:cNvCxnSpPr>
            <a:stCxn id="17" idx="3"/>
          </p:cNvCxnSpPr>
          <p:nvPr/>
        </p:nvCxnSpPr>
        <p:spPr bwMode="auto">
          <a:xfrm flipV="1">
            <a:off x="5105400" y="5638800"/>
            <a:ext cx="1752600" cy="93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60998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B06- 6281-01">
            <a:extLst>
              <a:ext uri="{FF2B5EF4-FFF2-40B4-BE49-F238E27FC236}">
                <a16:creationId xmlns:a16="http://schemas.microsoft.com/office/drawing/2014/main" id="{19EA17D4-890C-9D2B-9BBC-A96A93EB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t="35080" r="29852" b="6854"/>
          <a:stretch>
            <a:fillRect/>
          </a:stretch>
        </p:blipFill>
        <p:spPr bwMode="auto">
          <a:xfrm>
            <a:off x="3510225" y="2057400"/>
            <a:ext cx="262999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06- 6281-01-4">
            <a:extLst>
              <a:ext uri="{FF2B5EF4-FFF2-40B4-BE49-F238E27FC236}">
                <a16:creationId xmlns:a16="http://schemas.microsoft.com/office/drawing/2014/main" id="{641C8A2E-E2BC-A26F-6022-51F33794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6"/>
          <a:stretch>
            <a:fillRect/>
          </a:stretch>
        </p:blipFill>
        <p:spPr bwMode="auto">
          <a:xfrm>
            <a:off x="6248400" y="2047177"/>
            <a:ext cx="2629994" cy="343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5058269C-E633-4EC6-2984-AE8CF89E5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561" y="901966"/>
            <a:ext cx="55792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Daño microvascular: 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Tumefacción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mixoedematosa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subintimal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atrapamiento de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hematies</a:t>
            </a:r>
            <a:endParaRPr lang="es-ES" alt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" descr="mat">
            <a:extLst>
              <a:ext uri="{FF2B5EF4-FFF2-40B4-BE49-F238E27FC236}">
                <a16:creationId xmlns:a16="http://schemas.microsoft.com/office/drawing/2014/main" id="{52C49376-D34F-7060-01A6-8F973E0F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r="25916" b="6509"/>
          <a:stretch>
            <a:fillRect/>
          </a:stretch>
        </p:blipFill>
        <p:spPr bwMode="auto">
          <a:xfrm>
            <a:off x="163109" y="1709388"/>
            <a:ext cx="3106271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>
            <a:extLst>
              <a:ext uri="{FF2B5EF4-FFF2-40B4-BE49-F238E27FC236}">
                <a16:creationId xmlns:a16="http://schemas.microsoft.com/office/drawing/2014/main" id="{DF6A269A-CE7E-B138-B657-2324328CD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483" y="871188"/>
            <a:ext cx="1600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Trombos</a:t>
            </a:r>
          </a:p>
        </p:txBody>
      </p:sp>
      <p:sp>
        <p:nvSpPr>
          <p:cNvPr id="9" name="Line 20">
            <a:extLst>
              <a:ext uri="{FF2B5EF4-FFF2-40B4-BE49-F238E27FC236}">
                <a16:creationId xmlns:a16="http://schemas.microsoft.com/office/drawing/2014/main" id="{06EF27A0-293E-86C8-06E8-E0DD8262D5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155" y="1578724"/>
            <a:ext cx="603882" cy="22642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21">
            <a:extLst>
              <a:ext uri="{FF2B5EF4-FFF2-40B4-BE49-F238E27FC236}">
                <a16:creationId xmlns:a16="http://schemas.microsoft.com/office/drawing/2014/main" id="{1903991D-4EBA-229E-65EE-1F80355410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955" y="1578724"/>
            <a:ext cx="643128" cy="1959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22">
            <a:extLst>
              <a:ext uri="{FF2B5EF4-FFF2-40B4-BE49-F238E27FC236}">
                <a16:creationId xmlns:a16="http://schemas.microsoft.com/office/drawing/2014/main" id="{CFF77102-DEBA-D54E-72D9-6D06460AC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4659" y="1612253"/>
            <a:ext cx="0" cy="10115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2">
            <a:extLst>
              <a:ext uri="{FF2B5EF4-FFF2-40B4-BE49-F238E27FC236}">
                <a16:creationId xmlns:a16="http://schemas.microsoft.com/office/drawing/2014/main" id="{5E46E32D-DBF7-2956-687C-BB6D376CE8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3680" y="1659135"/>
            <a:ext cx="297532" cy="13084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22">
            <a:extLst>
              <a:ext uri="{FF2B5EF4-FFF2-40B4-BE49-F238E27FC236}">
                <a16:creationId xmlns:a16="http://schemas.microsoft.com/office/drawing/2014/main" id="{1951ED9A-A902-C3AD-5093-C20DFABE6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3212" y="1648912"/>
            <a:ext cx="873020" cy="13084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Google Shape;62;p14">
            <a:extLst>
              <a:ext uri="{FF2B5EF4-FFF2-40B4-BE49-F238E27FC236}">
                <a16:creationId xmlns:a16="http://schemas.microsoft.com/office/drawing/2014/main" id="{BCFB8200-4332-0CE8-852C-5714A0D5B8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006" y="713842"/>
            <a:ext cx="861853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270AB106-1B88-F572-809C-14D1ED6C1F63}"/>
              </a:ext>
            </a:extLst>
          </p:cNvPr>
          <p:cNvSpPr txBox="1"/>
          <p:nvPr/>
        </p:nvSpPr>
        <p:spPr>
          <a:xfrm>
            <a:off x="453136" y="101025"/>
            <a:ext cx="8233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Microangiopatía trombótica: lesiones agudas</a:t>
            </a:r>
            <a:endParaRPr lang="es-ES" altLang="es-ES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8600" y="5254823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P.A.S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81400" y="4876800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H&amp;E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229600" y="5105400"/>
            <a:ext cx="609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H&amp;E</a:t>
            </a:r>
          </a:p>
        </p:txBody>
      </p:sp>
    </p:spTree>
    <p:extLst>
      <p:ext uri="{BB962C8B-B14F-4D97-AF65-F5344CB8AC3E}">
        <p14:creationId xmlns:p14="http://schemas.microsoft.com/office/powerpoint/2010/main" val="332412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51D63BE1-67D3-FC07-9AB7-4B1578C17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s-ES" altLang="es-ES" sz="2000" b="1" dirty="0">
                <a:latin typeface="Times New Roman" panose="02020603050405020304" pitchFamily="18" charset="0"/>
              </a:rPr>
              <a:t>Biopsia normal o cambios inespecíficos.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s-ES" altLang="es-ES" sz="20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s-ES" altLang="es-ES" sz="2000" b="1" dirty="0">
                <a:latin typeface="Times New Roman" panose="02020603050405020304" pitchFamily="18" charset="0"/>
              </a:rPr>
              <a:t>Rechazo mediado por anticuerpos (ABMR)/ Rechazo Humoral.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s-ES" altLang="es-ES" sz="20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s-ES" altLang="es-ES" sz="20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s-ES" altLang="es-ES" sz="20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s-ES" altLang="es-ES" sz="20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s-ES" altLang="es-ES" sz="2000" b="1" dirty="0" err="1">
                <a:latin typeface="Times New Roman" panose="02020603050405020304" pitchFamily="18" charset="0"/>
              </a:rPr>
              <a:t>Borderline</a:t>
            </a:r>
            <a:r>
              <a:rPr lang="es-ES" altLang="es-ES" sz="2000" b="1" dirty="0">
                <a:latin typeface="Times New Roman" panose="02020603050405020304" pitchFamily="18" charset="0"/>
              </a:rPr>
              <a:t> (sospechoso) de Rechazo Mediado por Células T (TCMR).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s-ES" altLang="es-ES" sz="20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s-ES" altLang="es-ES" sz="2000" b="1" dirty="0">
                <a:latin typeface="Times New Roman" panose="02020603050405020304" pitchFamily="18" charset="0"/>
              </a:rPr>
              <a:t>TCMR (agudo y crónico activo)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s-ES" altLang="es-ES" sz="20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s-ES" altLang="es-ES" sz="2000" b="1" dirty="0">
                <a:latin typeface="Times New Roman" panose="02020603050405020304" pitchFamily="18" charset="0"/>
              </a:rPr>
              <a:t>Fibrosis Intersticial/Atrofia Tubular ( FIAT).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s-ES" altLang="es-ES" sz="2000" b="1" dirty="0"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s-ES" altLang="es-ES" sz="2000" b="1" dirty="0">
                <a:latin typeface="Times New Roman" panose="02020603050405020304" pitchFamily="18" charset="0"/>
              </a:rPr>
              <a:t>Otros:</a:t>
            </a:r>
            <a:endParaRPr lang="es-ES" altLang="es-ES" sz="1600" b="1" dirty="0">
              <a:latin typeface="Times New Roman" panose="02020603050405020304" pitchFamily="18" charset="0"/>
            </a:endParaRPr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B8301AB8-ECCF-4D0A-039F-03D96A2F4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81200"/>
            <a:ext cx="58674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>
                <a:latin typeface="Times New Roman" panose="02020603050405020304" pitchFamily="18" charset="0"/>
              </a:rPr>
              <a:t>- </a:t>
            </a:r>
            <a:r>
              <a:rPr lang="es-ES" altLang="es-ES" sz="1600">
                <a:latin typeface="Times New Roman" panose="02020603050405020304" pitchFamily="18" charset="0"/>
              </a:rPr>
              <a:t>ABMR  agudo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>
                <a:latin typeface="Times New Roman" panose="02020603050405020304" pitchFamily="18" charset="0"/>
              </a:rPr>
              <a:t> ABMR crónico (inactivo).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>
                <a:latin typeface="Times New Roman" panose="02020603050405020304" pitchFamily="18" charset="0"/>
              </a:rPr>
              <a:t> AMBR crónico activo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8E9FC48B-F62A-0E69-3B6B-2E0D483B6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53000"/>
            <a:ext cx="5410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600" dirty="0">
                <a:latin typeface="Times New Roman" panose="02020603050405020304" pitchFamily="18" charset="0"/>
              </a:rPr>
              <a:t>- Nefropatía por </a:t>
            </a:r>
            <a:r>
              <a:rPr lang="es-ES" altLang="es-ES" sz="1600" dirty="0" err="1">
                <a:latin typeface="Times New Roman" panose="02020603050405020304" pitchFamily="18" charset="0"/>
              </a:rPr>
              <a:t>Polioma</a:t>
            </a:r>
            <a:r>
              <a:rPr lang="es-ES" altLang="es-ES" sz="1600" dirty="0">
                <a:latin typeface="Times New Roman" panose="02020603050405020304" pitchFamily="18" charset="0"/>
              </a:rPr>
              <a:t> Virus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</a:rPr>
              <a:t> Necrosis tubular aguda.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</a:rPr>
              <a:t> Toxicidad por </a:t>
            </a:r>
            <a:r>
              <a:rPr lang="es-ES" altLang="es-ES" sz="1600" dirty="0" err="1">
                <a:latin typeface="Times New Roman" panose="02020603050405020304" pitchFamily="18" charset="0"/>
              </a:rPr>
              <a:t>anticalcineurínicos</a:t>
            </a:r>
            <a:r>
              <a:rPr lang="es-ES" altLang="es-ES" sz="16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</a:rPr>
              <a:t> Enfermedad recurrente.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</a:rPr>
              <a:t> Glomerulonefritis de </a:t>
            </a:r>
            <a:r>
              <a:rPr lang="es-ES" altLang="es-ES" sz="1600" dirty="0" err="1">
                <a:latin typeface="Times New Roman" panose="02020603050405020304" pitchFamily="18" charset="0"/>
              </a:rPr>
              <a:t>novo</a:t>
            </a:r>
            <a:r>
              <a:rPr lang="es-ES" altLang="es-ES" sz="16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101" name="Picture 6">
            <a:extLst>
              <a:ext uri="{FF2B5EF4-FFF2-40B4-BE49-F238E27FC236}">
                <a16:creationId xmlns:a16="http://schemas.microsoft.com/office/drawing/2014/main" id="{81C04C47-0487-A516-1C03-A17BEFF2C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535738"/>
            <a:ext cx="35814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CuadroTexto 8">
            <a:extLst>
              <a:ext uri="{FF2B5EF4-FFF2-40B4-BE49-F238E27FC236}">
                <a16:creationId xmlns:a16="http://schemas.microsoft.com/office/drawing/2014/main" id="{73A60201-0719-1445-BA20-0B39069DF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0338"/>
            <a:ext cx="6781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200">
                <a:solidFill>
                  <a:srgbClr val="0000FF"/>
                </a:solidFill>
                <a:latin typeface="Times New Roman" panose="02020603050405020304" pitchFamily="18" charset="0"/>
              </a:rPr>
              <a:t>CLASIFICACIÓN DE BANFF</a:t>
            </a:r>
            <a:endParaRPr lang="es-ES" altLang="es-ES" sz="3200"/>
          </a:p>
        </p:txBody>
      </p:sp>
      <p:cxnSp>
        <p:nvCxnSpPr>
          <p:cNvPr id="4103" name="Google Shape;62;p14">
            <a:extLst>
              <a:ext uri="{FF2B5EF4-FFF2-40B4-BE49-F238E27FC236}">
                <a16:creationId xmlns:a16="http://schemas.microsoft.com/office/drawing/2014/main" id="{ABB6A572-DB83-3791-2DEB-F30DAD74ED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825" y="762000"/>
            <a:ext cx="861695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80A3FC9F-C9AF-805C-4FB1-7FAC32F124FC}"/>
              </a:ext>
            </a:extLst>
          </p:cNvPr>
          <p:cNvSpPr/>
          <p:nvPr/>
        </p:nvSpPr>
        <p:spPr bwMode="auto">
          <a:xfrm>
            <a:off x="377825" y="1600200"/>
            <a:ext cx="8232775" cy="14890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58648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EB32096-E666-9737-6C3D-0941B3587D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229600" cy="4038600"/>
          </a:xfrm>
        </p:spPr>
        <p:txBody>
          <a:bodyPr anchor="ctr"/>
          <a:lstStyle/>
          <a:p>
            <a:pPr eaLnBrk="1" hangingPunct="1"/>
            <a: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RECHAZO HUMORAL CRÓNICO</a:t>
            </a:r>
            <a:b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Lesiones graduadas </a:t>
            </a:r>
            <a:endParaRPr lang="es-ES" altLang="es-E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9EC18F2-4836-0C7E-334C-6A96EDDE2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58" y="89595"/>
            <a:ext cx="79974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s-E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GLOMERULOPATÍA DEL TRASPLANTE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93DAE478-011B-9ED3-53E0-B3BEB8723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70" y="3733800"/>
            <a:ext cx="837544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ES" alt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Banff</a:t>
            </a: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score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s-ES" altLang="es-E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cg0: No dobles contornos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cg1a: No dobles contornos en estudio óptico pero si en el estudio M.E. en al menos 3 capilares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cg1b: dobles contornos en 1-25% de capilares en el glomérulo más afecto en estudio óptico.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cg2: dobles contornos en el 26-50% de capilares en el glomérulo más afecto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s-ES" alt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cg3: dobles contornos en &gt; 50% de capilares  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C0938AF-B1E7-FE17-7FF3-8E039F5D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86" y="1219200"/>
            <a:ext cx="721995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Definición: </a:t>
            </a:r>
            <a:r>
              <a:rPr lang="es-ES" altLang="es-E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Presencia y extensión de dobles contornos y/o </a:t>
            </a:r>
            <a:r>
              <a:rPr lang="es-ES" altLang="es-E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multilaminación</a:t>
            </a:r>
            <a:r>
              <a:rPr lang="es-ES" altLang="es-E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(microscopio electrónico) en membrana basal glomerular </a:t>
            </a:r>
          </a:p>
        </p:txBody>
      </p:sp>
      <p:cxnSp>
        <p:nvCxnSpPr>
          <p:cNvPr id="5" name="Google Shape;62;p14">
            <a:extLst>
              <a:ext uri="{FF2B5EF4-FFF2-40B4-BE49-F238E27FC236}">
                <a16:creationId xmlns:a16="http://schemas.microsoft.com/office/drawing/2014/main" id="{6E76E6AC-091F-CA6E-6D91-3785CE5CDB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470" y="838200"/>
            <a:ext cx="837545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5834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0">
            <a:extLst>
              <a:ext uri="{FF2B5EF4-FFF2-40B4-BE49-F238E27FC236}">
                <a16:creationId xmlns:a16="http://schemas.microsoft.com/office/drawing/2014/main" id="{1EEDB66B-15F4-BF7C-C038-101E034B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24" y="4951511"/>
            <a:ext cx="2572585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Multilaminación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membrana basal. M E</a:t>
            </a:r>
          </a:p>
        </p:txBody>
      </p:sp>
      <p:pic>
        <p:nvPicPr>
          <p:cNvPr id="4" name="Picture 3" descr="B08-01806-08-01-29-15">
            <a:extLst>
              <a:ext uri="{FF2B5EF4-FFF2-40B4-BE49-F238E27FC236}">
                <a16:creationId xmlns:a16="http://schemas.microsoft.com/office/drawing/2014/main" id="{9303B97C-E72C-F096-6065-D1E235238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87" y="366553"/>
            <a:ext cx="4323610" cy="4234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GlomerulitisTRX">
            <a:extLst>
              <a:ext uri="{FF2B5EF4-FFF2-40B4-BE49-F238E27FC236}">
                <a16:creationId xmlns:a16="http://schemas.microsoft.com/office/drawing/2014/main" id="{A65B724A-BFB3-1D4B-1CDE-39D07A25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3" y="391795"/>
            <a:ext cx="4323612" cy="326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0">
            <a:extLst>
              <a:ext uri="{FF2B5EF4-FFF2-40B4-BE49-F238E27FC236}">
                <a16:creationId xmlns:a16="http://schemas.microsoft.com/office/drawing/2014/main" id="{76FB7F32-2A5F-105E-09AD-281E5B059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953" y="3275111"/>
            <a:ext cx="1850096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Dobles contornos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A514BB6-4EDF-3157-B5AD-A26B283B7EFE}"/>
              </a:ext>
            </a:extLst>
          </p:cNvPr>
          <p:cNvCxnSpPr/>
          <p:nvPr/>
        </p:nvCxnSpPr>
        <p:spPr bwMode="auto">
          <a:xfrm flipH="1" flipV="1">
            <a:off x="1828800" y="2362200"/>
            <a:ext cx="1905000" cy="10058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127795E-D6A0-F84E-7E5D-C73B039370B1}"/>
              </a:ext>
            </a:extLst>
          </p:cNvPr>
          <p:cNvCxnSpPr/>
          <p:nvPr/>
        </p:nvCxnSpPr>
        <p:spPr bwMode="auto">
          <a:xfrm flipV="1">
            <a:off x="5497049" y="609600"/>
            <a:ext cx="903751" cy="26655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99F55AD-10A9-8F02-E3C9-F376273522F2}"/>
              </a:ext>
            </a:extLst>
          </p:cNvPr>
          <p:cNvCxnSpPr/>
          <p:nvPr/>
        </p:nvCxnSpPr>
        <p:spPr bwMode="auto">
          <a:xfrm flipH="1" flipV="1">
            <a:off x="5029200" y="2133600"/>
            <a:ext cx="76200" cy="11415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8FBA1A6-5D47-E93F-24F5-8EE72D02C9E7}"/>
              </a:ext>
            </a:extLst>
          </p:cNvPr>
          <p:cNvCxnSpPr>
            <a:stCxn id="3" idx="3"/>
          </p:cNvCxnSpPr>
          <p:nvPr/>
        </p:nvCxnSpPr>
        <p:spPr bwMode="auto">
          <a:xfrm flipV="1">
            <a:off x="5497049" y="1981200"/>
            <a:ext cx="2732551" cy="14631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7" descr="img012">
            <a:extLst>
              <a:ext uri="{FF2B5EF4-FFF2-40B4-BE49-F238E27FC236}">
                <a16:creationId xmlns:a16="http://schemas.microsoft.com/office/drawing/2014/main" id="{352F529E-1E3D-B59F-E94E-4D0A40F79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3" y="3790588"/>
            <a:ext cx="4127597" cy="309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42D7D31F-82EC-BAC1-5991-51B0227531B8}"/>
              </a:ext>
            </a:extLst>
          </p:cNvPr>
          <p:cNvSpPr/>
          <p:nvPr/>
        </p:nvSpPr>
        <p:spPr bwMode="auto">
          <a:xfrm rot="12236650">
            <a:off x="3404864" y="4907745"/>
            <a:ext cx="1143000" cy="12342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2400" y="32766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Tricrómico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229600" y="4191000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P.A.S</a:t>
            </a:r>
          </a:p>
        </p:txBody>
      </p:sp>
    </p:spTree>
    <p:extLst>
      <p:ext uri="{BB962C8B-B14F-4D97-AF65-F5344CB8AC3E}">
        <p14:creationId xmlns:p14="http://schemas.microsoft.com/office/powerpoint/2010/main" val="2584813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C2E73FA-22E9-568B-7175-656601697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-6096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LESIÓN  VASCULAR ARTERIAL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2D01581-8F90-16B5-36AD-E56388D2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58" y="3657600"/>
            <a:ext cx="7784083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s-ES" alt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Banff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score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cv0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 lesión vascular crónica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cv1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engrosamiento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fibrointimal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reducción de la luz arterial &lt; 25%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engrosamiento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fibrointimal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reducción de la luz arterial entre 26% y 50%</a:t>
            </a: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cv3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engrosamiento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fibrointimal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reducción de la luz arterial &gt; 50%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4205158B-5E89-0D3C-7BAF-AB2AED88A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57170"/>
            <a:ext cx="7467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Valorar la arteria más afectada no la media de afectación arterial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 No discrimina entre fibrosis intimal con o sin inflamación. La presencia de células inflamatorias orienta al diagnóstico de Rechazo Humoral Crónico Activo</a:t>
            </a:r>
          </a:p>
        </p:txBody>
      </p:sp>
      <p:cxnSp>
        <p:nvCxnSpPr>
          <p:cNvPr id="5" name="Google Shape;62;p14">
            <a:extLst>
              <a:ext uri="{FF2B5EF4-FFF2-40B4-BE49-F238E27FC236}">
                <a16:creationId xmlns:a16="http://schemas.microsoft.com/office/drawing/2014/main" id="{7233FEE4-4187-73DA-8227-17D272B72F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5517" y="571576"/>
            <a:ext cx="861853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11641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D9A70FC-0753-516E-CA24-A864CEE746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777" y="685800"/>
            <a:ext cx="762644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99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1-29">
            <a:extLst>
              <a:ext uri="{FF2B5EF4-FFF2-40B4-BE49-F238E27FC236}">
                <a16:creationId xmlns:a16="http://schemas.microsoft.com/office/drawing/2014/main" id="{5E578CBE-4719-D332-EE0C-645DB2A0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58" y="877022"/>
            <a:ext cx="408736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0117B8B6-45B5-A17B-CE2D-A0B7A9B89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959643"/>
            <a:ext cx="83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latin typeface="Times New Roman" panose="02020603050405020304" pitchFamily="18" charset="0"/>
              </a:rPr>
              <a:t>cv2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40A9D2F-1C14-DC2A-B908-4FAA29B53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977931"/>
            <a:ext cx="83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latin typeface="Times New Roman" panose="02020603050405020304" pitchFamily="18" charset="0"/>
              </a:rPr>
              <a:t>cv3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D1537B9-1792-DBFB-9462-2334C7CAF0E4}"/>
              </a:ext>
            </a:extLst>
          </p:cNvPr>
          <p:cNvCxnSpPr/>
          <p:nvPr/>
        </p:nvCxnSpPr>
        <p:spPr bwMode="auto">
          <a:xfrm>
            <a:off x="5791200" y="1421308"/>
            <a:ext cx="1828800" cy="4836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5F9950C-CD3B-A9BF-F4D4-939F68585310}"/>
              </a:ext>
            </a:extLst>
          </p:cNvPr>
          <p:cNvCxnSpPr/>
          <p:nvPr/>
        </p:nvCxnSpPr>
        <p:spPr bwMode="auto">
          <a:xfrm>
            <a:off x="5715000" y="1752600"/>
            <a:ext cx="1828800" cy="4836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8C6145C-5867-BA3B-3B53-C89A76236035}"/>
              </a:ext>
            </a:extLst>
          </p:cNvPr>
          <p:cNvCxnSpPr/>
          <p:nvPr/>
        </p:nvCxnSpPr>
        <p:spPr bwMode="auto">
          <a:xfrm flipH="1">
            <a:off x="6172200" y="977931"/>
            <a:ext cx="152400" cy="5460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4B9C678-AC03-1A08-FB93-AB0489444FB5}"/>
              </a:ext>
            </a:extLst>
          </p:cNvPr>
          <p:cNvCxnSpPr/>
          <p:nvPr/>
        </p:nvCxnSpPr>
        <p:spPr bwMode="auto">
          <a:xfrm flipH="1">
            <a:off x="6553200" y="1054131"/>
            <a:ext cx="152400" cy="5460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F063725-226A-21BE-E809-DC668B882246}"/>
              </a:ext>
            </a:extLst>
          </p:cNvPr>
          <p:cNvCxnSpPr/>
          <p:nvPr/>
        </p:nvCxnSpPr>
        <p:spPr bwMode="auto">
          <a:xfrm flipH="1">
            <a:off x="6858000" y="1130331"/>
            <a:ext cx="152400" cy="5460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5ABFC39-6681-94E6-B1DB-5FFB3280D7D3}"/>
              </a:ext>
            </a:extLst>
          </p:cNvPr>
          <p:cNvCxnSpPr/>
          <p:nvPr/>
        </p:nvCxnSpPr>
        <p:spPr bwMode="auto">
          <a:xfrm rot="-10920000" flipH="1">
            <a:off x="6010656" y="1981200"/>
            <a:ext cx="152400" cy="5460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9182024-3C5C-1A76-F912-3CFEDA5D4638}"/>
              </a:ext>
            </a:extLst>
          </p:cNvPr>
          <p:cNvCxnSpPr/>
          <p:nvPr/>
        </p:nvCxnSpPr>
        <p:spPr bwMode="auto">
          <a:xfrm rot="-10920000" flipH="1">
            <a:off x="6391656" y="2057400"/>
            <a:ext cx="152400" cy="5460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35394F1-753E-E610-DFB3-FA7EA343A5E8}"/>
              </a:ext>
            </a:extLst>
          </p:cNvPr>
          <p:cNvCxnSpPr/>
          <p:nvPr/>
        </p:nvCxnSpPr>
        <p:spPr bwMode="auto">
          <a:xfrm rot="-10920000" flipH="1">
            <a:off x="6696456" y="2133600"/>
            <a:ext cx="152400" cy="5460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AutoShape 3">
            <a:extLst>
              <a:ext uri="{FF2B5EF4-FFF2-40B4-BE49-F238E27FC236}">
                <a16:creationId xmlns:a16="http://schemas.microsoft.com/office/drawing/2014/main" id="{2E188590-FD17-8EA6-9122-7409198DC23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4800" y="838200"/>
            <a:ext cx="39100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471F5963-1C11-F028-3363-EF9858E8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919538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81000" y="56388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Tricrómico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800600" y="56388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Tricrómico</a:t>
            </a:r>
          </a:p>
        </p:txBody>
      </p:sp>
    </p:spTree>
    <p:extLst>
      <p:ext uri="{BB962C8B-B14F-4D97-AF65-F5344CB8AC3E}">
        <p14:creationId xmlns:p14="http://schemas.microsoft.com/office/powerpoint/2010/main" val="1619370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1C92E1E-CC08-BA7C-BB71-7E064F3D35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2133600"/>
            <a:ext cx="8839200" cy="2514600"/>
          </a:xfrm>
        </p:spPr>
        <p:txBody>
          <a:bodyPr anchor="ctr"/>
          <a:lstStyle/>
          <a:p>
            <a:pPr eaLnBrk="1" hangingPunct="1"/>
            <a: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RECHAZO HUMORAL CRÓNICO</a:t>
            </a:r>
            <a:b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Lesiones adicionales no graduadas  </a:t>
            </a:r>
            <a:endParaRPr lang="es-ES" altLang="es-E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ETRX9">
            <a:extLst>
              <a:ext uri="{FF2B5EF4-FFF2-40B4-BE49-F238E27FC236}">
                <a16:creationId xmlns:a16="http://schemas.microsoft.com/office/drawing/2014/main" id="{7C1E1292-0369-FED2-A4D6-DC4B0CC7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038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517157SU02-4789">
            <a:extLst>
              <a:ext uri="{FF2B5EF4-FFF2-40B4-BE49-F238E27FC236}">
                <a16:creationId xmlns:a16="http://schemas.microsoft.com/office/drawing/2014/main" id="{ABFA3ED6-E598-6023-38C2-ECEEF278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7338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0A280B54-1187-3FE3-729E-C81F3C1B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0" y="174277"/>
            <a:ext cx="1066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MULTILAMINACIÓN DE CAPILARES PERITUBULARES</a:t>
            </a: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DA103A82-3A86-C082-4C61-E222B52952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9800" y="3048000"/>
            <a:ext cx="3048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DEB60577-71C0-AA2D-69F4-73B582C711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3124200"/>
            <a:ext cx="3048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1EA25A18-5E4F-B786-BB4D-2258DE207D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3276600"/>
            <a:ext cx="3048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7DF168CF-0C83-DB28-9EA2-E5E4F69E70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600" y="3429000"/>
            <a:ext cx="3048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EF0A2E70-221E-AD97-38EB-36A21F1D7F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1600" y="2895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BA078062-1FA6-B27D-7789-0EED0CD6E7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9200" y="30480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58B6A072-7983-6EDE-26F5-D77A58BC18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28956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0CC100BA-5CB0-EE66-7744-6C56E0BE5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5532219"/>
            <a:ext cx="76962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Intertubular capillary changes in kidney allografts: a morphologic investigation on 61 renal specimens</a:t>
            </a:r>
            <a:r>
              <a:rPr lang="es-ES" altLang="es-ES" sz="1800" b="0">
                <a:latin typeface="Times New Roman" panose="02020603050405020304" pitchFamily="18" charset="0"/>
                <a:cs typeface="Times New Roman" panose="02020603050405020304" pitchFamily="18" charset="0"/>
              </a:rPr>
              <a:t>. Monga et al. Mod Pathol 1992;5:125–130.</a:t>
            </a:r>
          </a:p>
        </p:txBody>
      </p:sp>
      <p:cxnSp>
        <p:nvCxnSpPr>
          <p:cNvPr id="13" name="Google Shape;62;p14">
            <a:extLst>
              <a:ext uri="{FF2B5EF4-FFF2-40B4-BE49-F238E27FC236}">
                <a16:creationId xmlns:a16="http://schemas.microsoft.com/office/drawing/2014/main" id="{7F347E3F-10A2-73F5-E326-9450743FB9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463" y="720427"/>
            <a:ext cx="861853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Tm="35118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563538B-5ED2-CE77-1329-22922788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76200"/>
            <a:ext cx="881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_tradnl" altLang="es-E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Rechazo crónico y crónico activo mediado por anticuerpos</a:t>
            </a:r>
            <a:endParaRPr lang="es-ES" altLang="es-E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531" name="Google Shape;62;p14">
            <a:extLst>
              <a:ext uri="{FF2B5EF4-FFF2-40B4-BE49-F238E27FC236}">
                <a16:creationId xmlns:a16="http://schemas.microsoft.com/office/drawing/2014/main" id="{F79B2A32-A241-AFD3-E5C4-E9928DFF9B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4000" y="685800"/>
            <a:ext cx="861853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2" name="Text Box 12">
            <a:extLst>
              <a:ext uri="{FF2B5EF4-FFF2-40B4-BE49-F238E27FC236}">
                <a16:creationId xmlns:a16="http://schemas.microsoft.com/office/drawing/2014/main" id="{ED2D177F-C59B-F02B-6801-61B230FC8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1752600"/>
            <a:ext cx="990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s-ES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Rechazo crónico</a:t>
            </a:r>
          </a:p>
        </p:txBody>
      </p:sp>
      <p:sp>
        <p:nvSpPr>
          <p:cNvPr id="22533" name="CuadroTexto 6">
            <a:extLst>
              <a:ext uri="{FF2B5EF4-FFF2-40B4-BE49-F238E27FC236}">
                <a16:creationId xmlns:a16="http://schemas.microsoft.com/office/drawing/2014/main" id="{5F866F52-CDD8-B6DF-FA7A-F06C1DFCA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881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ES" sz="1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</a:t>
            </a:r>
            <a:r>
              <a:rPr lang="es-ES_tradnl" altLang="es-E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videncia morfológica de daño crónico en el injerto (1 o más de los siguientes)</a:t>
            </a:r>
            <a:endParaRPr lang="es-ES" alt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CuadroTexto 8">
            <a:extLst>
              <a:ext uri="{FF2B5EF4-FFF2-40B4-BE49-F238E27FC236}">
                <a16:creationId xmlns:a16="http://schemas.microsoft.com/office/drawing/2014/main" id="{11838B41-2B7F-BA43-0C92-DFC352F09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4929"/>
            <a:ext cx="76073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Glomerulopatía del trasplante (cg &gt;0) en ausencia de microangiopatía trombótica o glomerulonefritis crónica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Laminación de capilares peritubulares (</a:t>
            </a:r>
            <a:r>
              <a:rPr lang="es-ES_tradnl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s-ES_tradnl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capas  en  1 capilar o </a:t>
            </a:r>
            <a:r>
              <a:rPr lang="es-ES_tradnl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s-ES_tradnl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en 2 consecutivos) (M.E.) 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Fibrosis </a:t>
            </a:r>
            <a:r>
              <a:rPr lang="es-ES_tradnl" altLang="es-E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intimal</a:t>
            </a:r>
            <a:r>
              <a:rPr lang="es-ES_tradnl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arterial excluyendo otras causas.</a:t>
            </a:r>
          </a:p>
        </p:txBody>
      </p:sp>
      <p:sp>
        <p:nvSpPr>
          <p:cNvPr id="22535" name="CuadroTexto 10">
            <a:extLst>
              <a:ext uri="{FF2B5EF4-FFF2-40B4-BE49-F238E27FC236}">
                <a16:creationId xmlns:a16="http://schemas.microsoft.com/office/drawing/2014/main" id="{0FBF677E-7A52-7385-E126-DC2298C3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2297"/>
            <a:ext cx="88138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s-ES" altLang="es-E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Evidencia de actividad de anticuerpos en endotelio vascular (1 o más criterios)</a:t>
            </a:r>
          </a:p>
        </p:txBody>
      </p:sp>
      <p:sp>
        <p:nvSpPr>
          <p:cNvPr id="22536" name="CuadroTexto 12">
            <a:extLst>
              <a:ext uri="{FF2B5EF4-FFF2-40B4-BE49-F238E27FC236}">
                <a16:creationId xmlns:a16="http://schemas.microsoft.com/office/drawing/2014/main" id="{54A75D78-8380-54B9-1DB0-ADC43212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55852"/>
            <a:ext cx="752304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Depósitos de C4d lineal en </a:t>
            </a:r>
            <a:r>
              <a:rPr lang="es-ES" altLang="es-ES" b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ptc</a:t>
            </a:r>
            <a:r>
              <a:rPr lang="es-ES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( 2+ o 3+ en IF  o &gt; 0 en IHQ)*.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Moderada inflamación microvascular ([</a:t>
            </a:r>
            <a:r>
              <a:rPr lang="es-ES" altLang="es-E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ptc</a:t>
            </a:r>
            <a:r>
              <a:rPr lang="es-ES" alt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g] ≥ 2) ausencia de glomerulonefritis.  Si TCMR agudo, “</a:t>
            </a:r>
            <a:r>
              <a:rPr lang="es-ES" altLang="es-E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borderline</a:t>
            </a:r>
            <a:r>
              <a:rPr lang="es-ES" alt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 infección  </a:t>
            </a:r>
            <a:r>
              <a:rPr lang="es-ES" altLang="es-E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ptc</a:t>
            </a:r>
            <a:r>
              <a:rPr lang="es-ES" alt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2 sólo no es suficiente y g ≥ 1 es necesario </a:t>
            </a:r>
            <a:r>
              <a:rPr lang="es-ES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es-ES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Incremento de expresión de genes asociados a AMR*</a:t>
            </a:r>
            <a:endParaRPr lang="es-ES" altLang="es-E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7" name="CuadroTexto 14">
            <a:extLst>
              <a:ext uri="{FF2B5EF4-FFF2-40B4-BE49-F238E27FC236}">
                <a16:creationId xmlns:a16="http://schemas.microsoft.com/office/drawing/2014/main" id="{BC3562FF-519D-DB81-6E17-0DE1FD40B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0"/>
            <a:ext cx="8978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Evidencia serológica de anticuerpos circulantes contra antígenos HLA  u otros antígenos endoteliales del donante o equivalentes</a:t>
            </a:r>
          </a:p>
        </p:txBody>
      </p:sp>
      <p:sp>
        <p:nvSpPr>
          <p:cNvPr id="22538" name="Text Box 12">
            <a:extLst>
              <a:ext uri="{FF2B5EF4-FFF2-40B4-BE49-F238E27FC236}">
                <a16:creationId xmlns:a16="http://schemas.microsoft.com/office/drawing/2014/main" id="{F4F4122A-652D-CBF7-92B3-63BEDF2D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114800"/>
            <a:ext cx="1066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altLang="es-ES" sz="16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</a:t>
            </a:r>
            <a:endParaRPr lang="es-ES" altLang="es-ES" sz="1600" b="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9" name="Imagen 17">
            <a:extLst>
              <a:ext uri="{FF2B5EF4-FFF2-40B4-BE49-F238E27FC236}">
                <a16:creationId xmlns:a16="http://schemas.microsoft.com/office/drawing/2014/main" id="{5F269CF2-D365-A166-DB23-6CC7C6D7A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0"/>
            <a:ext cx="3843337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8077200" y="11430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8077200" y="35052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Ver las imágenes de origen">
            <a:extLst>
              <a:ext uri="{FF2B5EF4-FFF2-40B4-BE49-F238E27FC236}">
                <a16:creationId xmlns:a16="http://schemas.microsoft.com/office/drawing/2014/main" id="{742CE2B8-2803-0F4B-83AF-392C00B5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779463"/>
            <a:ext cx="1484313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8">
            <a:extLst>
              <a:ext uri="{FF2B5EF4-FFF2-40B4-BE49-F238E27FC236}">
                <a16:creationId xmlns:a16="http://schemas.microsoft.com/office/drawing/2014/main" id="{B8338EF2-300B-2C9A-C104-7170EECB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733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9">
            <a:extLst>
              <a:ext uri="{FF2B5EF4-FFF2-40B4-BE49-F238E27FC236}">
                <a16:creationId xmlns:a16="http://schemas.microsoft.com/office/drawing/2014/main" id="{FBA8457C-6892-800A-37D7-2491CF8FF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2492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1.- Lesiones graduadas </a:t>
            </a:r>
          </a:p>
        </p:txBody>
      </p:sp>
      <p:sp>
        <p:nvSpPr>
          <p:cNvPr id="5125" name="Text Box 10">
            <a:extLst>
              <a:ext uri="{FF2B5EF4-FFF2-40B4-BE49-F238E27FC236}">
                <a16:creationId xmlns:a16="http://schemas.microsoft.com/office/drawing/2014/main" id="{4BC7448F-3A5B-D79E-B571-2DE93FBE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36576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Glomerulitis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g 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Capilaritis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peritubular </a:t>
            </a:r>
            <a:r>
              <a:rPr lang="es-ES" altLang="es-E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s-ES" altLang="es-E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ptc</a:t>
            </a:r>
            <a:r>
              <a:rPr lang="es-ES" altLang="es-E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C4d.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Daño vascular agudo </a:t>
            </a:r>
            <a:r>
              <a:rPr lang="es-ES" altLang="es-E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 ) </a:t>
            </a:r>
          </a:p>
        </p:txBody>
      </p:sp>
      <p:sp>
        <p:nvSpPr>
          <p:cNvPr id="5126" name="Text Box 11">
            <a:extLst>
              <a:ext uri="{FF2B5EF4-FFF2-40B4-BE49-F238E27FC236}">
                <a16:creationId xmlns:a16="http://schemas.microsoft.com/office/drawing/2014/main" id="{74A5BEE4-BDB1-A32B-F44C-321F7FAF8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75063"/>
            <a:ext cx="381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Vasculopatía crónica </a:t>
            </a:r>
            <a:r>
              <a:rPr lang="es-ES" altLang="es-E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s-ES" altLang="es-ES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es-ES" altLang="es-E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Glomerulopatía del trasplante </a:t>
            </a:r>
            <a:r>
              <a:rPr lang="es-ES" altLang="es-E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cg )</a:t>
            </a:r>
          </a:p>
        </p:txBody>
      </p:sp>
      <p:sp>
        <p:nvSpPr>
          <p:cNvPr id="5127" name="AutoShape 12">
            <a:extLst>
              <a:ext uri="{FF2B5EF4-FFF2-40B4-BE49-F238E27FC236}">
                <a16:creationId xmlns:a16="http://schemas.microsoft.com/office/drawing/2014/main" id="{AC976D0E-5E24-EB45-0CB2-45AF8FA8B474}"/>
              </a:ext>
            </a:extLst>
          </p:cNvPr>
          <p:cNvSpPr>
            <a:spLocks/>
          </p:cNvSpPr>
          <p:nvPr/>
        </p:nvSpPr>
        <p:spPr bwMode="auto">
          <a:xfrm>
            <a:off x="5105400" y="1676400"/>
            <a:ext cx="533400" cy="1447800"/>
          </a:xfrm>
          <a:prstGeom prst="rightBrace">
            <a:avLst>
              <a:gd name="adj1" fmla="val 2261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AutoShape 13">
            <a:extLst>
              <a:ext uri="{FF2B5EF4-FFF2-40B4-BE49-F238E27FC236}">
                <a16:creationId xmlns:a16="http://schemas.microsoft.com/office/drawing/2014/main" id="{5D7041F6-34CA-4757-10FC-898BB7D798C8}"/>
              </a:ext>
            </a:extLst>
          </p:cNvPr>
          <p:cNvSpPr>
            <a:spLocks/>
          </p:cNvSpPr>
          <p:nvPr/>
        </p:nvSpPr>
        <p:spPr bwMode="auto">
          <a:xfrm>
            <a:off x="5257800" y="3581400"/>
            <a:ext cx="533400" cy="685800"/>
          </a:xfrm>
          <a:prstGeom prst="rightBrace">
            <a:avLst>
              <a:gd name="adj1" fmla="val 1071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Text Box 14">
            <a:extLst>
              <a:ext uri="{FF2B5EF4-FFF2-40B4-BE49-F238E27FC236}">
                <a16:creationId xmlns:a16="http://schemas.microsoft.com/office/drawing/2014/main" id="{EFAC126D-0981-E3C1-0280-03290224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1336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Lesiones agudas </a:t>
            </a:r>
          </a:p>
        </p:txBody>
      </p:sp>
      <p:sp>
        <p:nvSpPr>
          <p:cNvPr id="5130" name="Text Box 15">
            <a:extLst>
              <a:ext uri="{FF2B5EF4-FFF2-40B4-BE49-F238E27FC236}">
                <a16:creationId xmlns:a16="http://schemas.microsoft.com/office/drawing/2014/main" id="{9F0F95AD-F5A3-DA8A-17FF-AAAF52F6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62585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Lesiones crónicas</a:t>
            </a:r>
          </a:p>
        </p:txBody>
      </p:sp>
      <p:sp>
        <p:nvSpPr>
          <p:cNvPr id="5131" name="Text Box 16">
            <a:extLst>
              <a:ext uri="{FF2B5EF4-FFF2-40B4-BE49-F238E27FC236}">
                <a16:creationId xmlns:a16="http://schemas.microsoft.com/office/drawing/2014/main" id="{16DC2A9F-ED4B-D084-FBB0-1EC97725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16463"/>
            <a:ext cx="487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2.- Parámetros diagnósticos adicionales </a:t>
            </a:r>
          </a:p>
        </p:txBody>
      </p:sp>
      <p:pic>
        <p:nvPicPr>
          <p:cNvPr id="5132" name="Picture 17">
            <a:extLst>
              <a:ext uri="{FF2B5EF4-FFF2-40B4-BE49-F238E27FC236}">
                <a16:creationId xmlns:a16="http://schemas.microsoft.com/office/drawing/2014/main" id="{D9C7A7B7-BA47-30BA-CD52-4A830A0F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48400"/>
            <a:ext cx="33528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3" name="Rectangle 18">
            <a:extLst>
              <a:ext uri="{FF2B5EF4-FFF2-40B4-BE49-F238E27FC236}">
                <a16:creationId xmlns:a16="http://schemas.microsoft.com/office/drawing/2014/main" id="{52D77D44-E82A-6080-5A65-DAC9D084A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478588"/>
            <a:ext cx="373380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000" b="0">
                <a:latin typeface="Times New Roman" panose="02020603050405020304" pitchFamily="18" charset="0"/>
                <a:cs typeface="Times New Roman" panose="02020603050405020304" pitchFamily="18" charset="0"/>
              </a:rPr>
              <a:t>Am J Transplant. 2020 Sep;20(9):2318-2331. Epub 2020 May 28. </a:t>
            </a:r>
          </a:p>
        </p:txBody>
      </p:sp>
      <p:sp>
        <p:nvSpPr>
          <p:cNvPr id="5134" name="Text Box 19">
            <a:extLst>
              <a:ext uri="{FF2B5EF4-FFF2-40B4-BE49-F238E27FC236}">
                <a16:creationId xmlns:a16="http://schemas.microsoft.com/office/drawing/2014/main" id="{E369B224-D255-A675-3904-230F8E551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183188"/>
            <a:ext cx="66294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Necrosis tubular aguda.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Multilaminación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membrana basal de capilares peritubulares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Microangiopatía trombótica.</a:t>
            </a:r>
          </a:p>
        </p:txBody>
      </p:sp>
      <p:sp>
        <p:nvSpPr>
          <p:cNvPr id="5135" name="CuadroTexto 17">
            <a:extLst>
              <a:ext uri="{FF2B5EF4-FFF2-40B4-BE49-F238E27FC236}">
                <a16:creationId xmlns:a16="http://schemas.microsoft.com/office/drawing/2014/main" id="{12748CE8-A689-C82F-CAF7-474C4C56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19063"/>
            <a:ext cx="8321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es-ES" sz="2800">
                <a:solidFill>
                  <a:srgbClr val="0000FF"/>
                </a:solidFill>
                <a:latin typeface="Times New Roman" panose="02020603050405020304" pitchFamily="18" charset="0"/>
              </a:rPr>
              <a:t>RECHAZO HUMORAL</a:t>
            </a:r>
            <a:r>
              <a:rPr lang="es-ES_tradnl" altLang="es-ES" sz="2000">
                <a:solidFill>
                  <a:srgbClr val="0000FF"/>
                </a:solidFill>
                <a:latin typeface="Times New Roman" panose="02020603050405020304" pitchFamily="18" charset="0"/>
              </a:rPr>
              <a:t>: MARCADORES HISTOLÓGICOS</a:t>
            </a:r>
            <a:endParaRPr lang="es-ES" altLang="es-ES" sz="2000">
              <a:solidFill>
                <a:srgbClr val="0000FF"/>
              </a:solidFill>
            </a:endParaRPr>
          </a:p>
        </p:txBody>
      </p:sp>
      <p:cxnSp>
        <p:nvCxnSpPr>
          <p:cNvPr id="5136" name="Google Shape;62;p14">
            <a:extLst>
              <a:ext uri="{FF2B5EF4-FFF2-40B4-BE49-F238E27FC236}">
                <a16:creationId xmlns:a16="http://schemas.microsoft.com/office/drawing/2014/main" id="{3A00FC1D-ED00-8433-A499-649CBD9886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" y="685800"/>
            <a:ext cx="861853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7" name="CuadroTexto 20">
            <a:extLst>
              <a:ext uri="{FF2B5EF4-FFF2-40B4-BE49-F238E27FC236}">
                <a16:creationId xmlns:a16="http://schemas.microsoft.com/office/drawing/2014/main" id="{0077FFF5-6775-5037-F916-969C3696F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747713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dirty="0">
                <a:solidFill>
                  <a:schemeClr val="accent2"/>
                </a:solidFill>
                <a:latin typeface="Times New Roman" panose="02020603050405020304" pitchFamily="18" charset="0"/>
              </a:rPr>
              <a:t>CLASIFICACIÓN DE BANFF</a:t>
            </a:r>
          </a:p>
        </p:txBody>
      </p:sp>
    </p:spTree>
  </p:cSld>
  <p:clrMapOvr>
    <a:masterClrMapping/>
  </p:clrMapOvr>
  <p:transition advTm="3420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54EE8C62-8614-1CBF-C42F-8E69F4611A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</p:spPr>
        <p:txBody>
          <a:bodyPr anchor="ctr"/>
          <a:lstStyle/>
          <a:p>
            <a:pPr eaLnBrk="1" hangingPunct="1"/>
            <a: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RECHAZO HUMORAL AGUDO</a:t>
            </a:r>
            <a:br>
              <a:rPr lang="es-ES" altLang="es-E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s-E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S" altLang="es-E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s-E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Lesiones graduadas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>
            <a:extLst>
              <a:ext uri="{FF2B5EF4-FFF2-40B4-BE49-F238E27FC236}">
                <a16:creationId xmlns:a16="http://schemas.microsoft.com/office/drawing/2014/main" id="{0866DC0A-3E16-34DE-AEAF-9D7DBAAC4D33}"/>
              </a:ext>
            </a:extLst>
          </p:cNvPr>
          <p:cNvSpPr txBox="1">
            <a:spLocks noChangeArrowheads="1"/>
          </p:cNvSpPr>
          <p:nvPr/>
        </p:nvSpPr>
        <p:spPr>
          <a:xfrm>
            <a:off x="2579687" y="203994"/>
            <a:ext cx="3935413" cy="690563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GLOMERULITIS </a:t>
            </a:r>
            <a:br>
              <a:rPr lang="es-ES" altLang="es-E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altLang="es-E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3E2C19CD-3AC7-C37D-CAEC-4BF95C309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072" y="3305027"/>
            <a:ext cx="6858000" cy="20005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Banff</a:t>
            </a: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score</a:t>
            </a:r>
            <a:endParaRPr lang="es-ES" alt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g0: Ausencia de células inflamatorias en capilares glomerulares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g1: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Glomerulitis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segmentaria o global en &lt; 25% de glomérulos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g2: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Glomerulitis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segmentaria o global entre  25% - 75% de glomérulos.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g3: </a:t>
            </a:r>
            <a:r>
              <a:rPr lang="es-ES" alt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Glomerulitis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segmentaria o global en &gt; del 75% de glomérulos</a:t>
            </a:r>
          </a:p>
        </p:txBody>
      </p:sp>
      <p:cxnSp>
        <p:nvCxnSpPr>
          <p:cNvPr id="4" name="Google Shape;62;p14">
            <a:extLst>
              <a:ext uri="{FF2B5EF4-FFF2-40B4-BE49-F238E27FC236}">
                <a16:creationId xmlns:a16="http://schemas.microsoft.com/office/drawing/2014/main" id="{5C8C7F97-24F1-B699-171D-42A324DCAE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7031" y="990600"/>
            <a:ext cx="861853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19">
            <a:extLst>
              <a:ext uri="{FF2B5EF4-FFF2-40B4-BE49-F238E27FC236}">
                <a16:creationId xmlns:a16="http://schemas.microsoft.com/office/drawing/2014/main" id="{B61B1A7A-42BD-9A33-6A6F-EF773B5B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37037"/>
            <a:ext cx="75438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</a:t>
            </a:r>
            <a:r>
              <a:rPr lang="es-ES" altLang="es-E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oclusión parcial o completa de 1 o más capilares glomerulares por células inflamatorias (polimorfonucleares o células mononucleares) e hiperplasia de las células endoteliales </a:t>
            </a:r>
          </a:p>
        </p:txBody>
      </p:sp>
    </p:spTree>
    <p:extLst>
      <p:ext uri="{BB962C8B-B14F-4D97-AF65-F5344CB8AC3E}">
        <p14:creationId xmlns:p14="http://schemas.microsoft.com/office/powerpoint/2010/main" val="413422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elularidad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4800600" y="3581400"/>
            <a:ext cx="4038600" cy="2914650"/>
          </a:xfrm>
          <a:prstGeom prst="rect">
            <a:avLst/>
          </a:prstGeom>
          <a:noFill/>
        </p:spPr>
      </p:pic>
      <p:pic>
        <p:nvPicPr>
          <p:cNvPr id="13316" name="Picture 4" descr="MO-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7488" y="762000"/>
            <a:ext cx="4354512" cy="5781675"/>
          </a:xfrm>
          <a:noFill/>
          <a:ln/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33400" y="2895600"/>
            <a:ext cx="152400" cy="1524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457200" y="2971800"/>
            <a:ext cx="152400" cy="1524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609600" y="3733800"/>
            <a:ext cx="0" cy="2286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685800" y="3733800"/>
            <a:ext cx="0" cy="2286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924800" y="4876800"/>
            <a:ext cx="0" cy="2286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7848600" y="4876800"/>
            <a:ext cx="0" cy="2286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6324600" y="5562600"/>
            <a:ext cx="381000" cy="3048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6400800" y="5638800"/>
            <a:ext cx="381000" cy="30480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6705600" y="5029200"/>
            <a:ext cx="685800" cy="7620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title"/>
          </p:nvPr>
        </p:nvSpPr>
        <p:spPr>
          <a:xfrm>
            <a:off x="2541588" y="300038"/>
            <a:ext cx="3935412" cy="690562"/>
          </a:xfrm>
          <a:noFill/>
          <a:ln/>
        </p:spPr>
        <p:txBody>
          <a:bodyPr/>
          <a:lstStyle/>
          <a:p>
            <a:r>
              <a:rPr lang="es-ES" sz="3600" b="1"/>
              <a:t>GLOMERULITIS </a:t>
            </a:r>
            <a:br>
              <a:rPr lang="es-ES" sz="3600" b="1"/>
            </a:br>
            <a:endParaRPr lang="es-ES" sz="3600" b="1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1371600" y="1752600"/>
            <a:ext cx="685800" cy="6858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762000" y="21336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1524000" y="4876800"/>
            <a:ext cx="685800" cy="68580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334000" y="15240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dirty="0">
                <a:latin typeface="Times New Roman" panose="02020603050405020304" pitchFamily="18" charset="0"/>
              </a:rPr>
              <a:t>Oclusión parcial o completa de capilares glomerulares por células inflamatorias </a:t>
            </a:r>
          </a:p>
        </p:txBody>
      </p:sp>
      <p:cxnSp>
        <p:nvCxnSpPr>
          <p:cNvPr id="22" name="21 Conector recto de flecha"/>
          <p:cNvCxnSpPr>
            <a:stCxn id="20" idx="1"/>
          </p:cNvCxnSpPr>
          <p:nvPr/>
        </p:nvCxnSpPr>
        <p:spPr bwMode="auto">
          <a:xfrm flipH="1">
            <a:off x="2133600" y="1985665"/>
            <a:ext cx="3200400" cy="717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23 Conector recto de flecha"/>
          <p:cNvCxnSpPr>
            <a:stCxn id="20" idx="1"/>
            <a:endCxn id="13336" idx="5"/>
          </p:cNvCxnSpPr>
          <p:nvPr/>
        </p:nvCxnSpPr>
        <p:spPr bwMode="auto">
          <a:xfrm flipH="1">
            <a:off x="1152245" y="1985665"/>
            <a:ext cx="4181755" cy="5381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26 Conector recto de flecha"/>
          <p:cNvCxnSpPr>
            <a:stCxn id="20" idx="1"/>
          </p:cNvCxnSpPr>
          <p:nvPr/>
        </p:nvCxnSpPr>
        <p:spPr bwMode="auto">
          <a:xfrm flipH="1">
            <a:off x="2133600" y="1985665"/>
            <a:ext cx="3200400" cy="29673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29 Conector recto de flecha"/>
          <p:cNvCxnSpPr>
            <a:stCxn id="20" idx="2"/>
            <a:endCxn id="13330" idx="0"/>
          </p:cNvCxnSpPr>
          <p:nvPr/>
        </p:nvCxnSpPr>
        <p:spPr bwMode="auto">
          <a:xfrm>
            <a:off x="6972300" y="2447330"/>
            <a:ext cx="76200" cy="25818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22 CuadroTexto"/>
          <p:cNvSpPr txBox="1"/>
          <p:nvPr/>
        </p:nvSpPr>
        <p:spPr>
          <a:xfrm>
            <a:off x="304800" y="6172200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P.A.S.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876800" y="6096000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P.A.S.</a:t>
            </a:r>
          </a:p>
        </p:txBody>
      </p:sp>
    </p:spTree>
  </p:cSld>
  <p:clrMapOvr>
    <a:masterClrMapping/>
  </p:clrMapOvr>
  <p:transition advTm="3301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62;p14">
            <a:extLst>
              <a:ext uri="{FF2B5EF4-FFF2-40B4-BE49-F238E27FC236}">
                <a16:creationId xmlns:a16="http://schemas.microsoft.com/office/drawing/2014/main" id="{0B2DAD40-D0C2-6A69-9FC2-466C47B0F4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663" y="685800"/>
            <a:ext cx="8618537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uadroTexto 16">
            <a:extLst>
              <a:ext uri="{FF2B5EF4-FFF2-40B4-BE49-F238E27FC236}">
                <a16:creationId xmlns:a16="http://schemas.microsoft.com/office/drawing/2014/main" id="{1C5FA11D-0772-B248-46FA-D3FC4193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9688"/>
            <a:ext cx="731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CAPILARITIS PERITUBULAR</a:t>
            </a:r>
            <a:endParaRPr lang="es-ES" altLang="es-E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E9522DB4-87E9-AF16-E4F1-D669260D6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8432800" cy="27392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Banff</a:t>
            </a: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score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pt0: Número máximo de leucocitos &lt; 3 y/o afectación de  &lt;10% de capilares.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pt1: Al menos un leucocito en el 10% o más de CPT con 3-4  leucocitos en el capilar más severamente afectado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pt2: Al menos un leucocito en el 10% o más de CPT con  entre 5 y 10  leucocitos en el capilar más severamente afectado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s-ES" alt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pt3: Al menos un leucocito en el 10% o más de CPT con  &gt;10  leucocitos en el capilar más severamente afectado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81CE94D3-450B-9EA5-4D2C-6F1493CD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78486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</a:t>
            </a:r>
            <a:r>
              <a:rPr lang="es-ES" altLang="es-E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presencia de células inflamatorias polimorfonucleares y células mononucleares en capilares peritubulares (CPT) de corteza renal   </a:t>
            </a:r>
          </a:p>
        </p:txBody>
      </p:sp>
    </p:spTree>
    <p:extLst>
      <p:ext uri="{BB962C8B-B14F-4D97-AF65-F5344CB8AC3E}">
        <p14:creationId xmlns:p14="http://schemas.microsoft.com/office/powerpoint/2010/main" val="318576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1-23">
            <a:extLst>
              <a:ext uri="{FF2B5EF4-FFF2-40B4-BE49-F238E27FC236}">
                <a16:creationId xmlns:a16="http://schemas.microsoft.com/office/drawing/2014/main" id="{B2DA1B39-3D87-0F49-E938-1116FEE9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4035425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7">
            <a:extLst>
              <a:ext uri="{FF2B5EF4-FFF2-40B4-BE49-F238E27FC236}">
                <a16:creationId xmlns:a16="http://schemas.microsoft.com/office/drawing/2014/main" id="{5AACF30E-E0FD-58A8-8CA8-12A7AF17CBC5}"/>
              </a:ext>
            </a:extLst>
          </p:cNvPr>
          <p:cNvSpPr>
            <a:spLocks noChangeArrowheads="1"/>
          </p:cNvSpPr>
          <p:nvPr/>
        </p:nvSpPr>
        <p:spPr bwMode="auto">
          <a:xfrm rot="1674831">
            <a:off x="3733800" y="2133600"/>
            <a:ext cx="1254125" cy="429895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220" name="Oval 8">
            <a:extLst>
              <a:ext uri="{FF2B5EF4-FFF2-40B4-BE49-F238E27FC236}">
                <a16:creationId xmlns:a16="http://schemas.microsoft.com/office/drawing/2014/main" id="{DDB9FFF3-85D4-C5B1-E16E-23C36EA96083}"/>
              </a:ext>
            </a:extLst>
          </p:cNvPr>
          <p:cNvSpPr>
            <a:spLocks noChangeArrowheads="1"/>
          </p:cNvSpPr>
          <p:nvPr/>
        </p:nvSpPr>
        <p:spPr bwMode="auto">
          <a:xfrm rot="2262298">
            <a:off x="3181350" y="552450"/>
            <a:ext cx="1017588" cy="28321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221" name="Oval 9">
            <a:extLst>
              <a:ext uri="{FF2B5EF4-FFF2-40B4-BE49-F238E27FC236}">
                <a16:creationId xmlns:a16="http://schemas.microsoft.com/office/drawing/2014/main" id="{83921FB3-12AF-0664-B8F7-C817324A6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371600"/>
            <a:ext cx="609600" cy="2362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9227" name="Text Box 15">
            <a:extLst>
              <a:ext uri="{FF2B5EF4-FFF2-40B4-BE49-F238E27FC236}">
                <a16:creationId xmlns:a16="http://schemas.microsoft.com/office/drawing/2014/main" id="{62E3907A-26C1-91F9-4D9B-1941FC4D4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90600"/>
            <a:ext cx="9144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>
                <a:solidFill>
                  <a:schemeClr val="accent3"/>
                </a:solidFill>
                <a:latin typeface="Times New Roman" panose="02020603050405020304" pitchFamily="18" charset="0"/>
              </a:rPr>
              <a:t>pt3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8B65AF3-EF23-B328-13C3-7D2B0672B697}"/>
              </a:ext>
            </a:extLst>
          </p:cNvPr>
          <p:cNvSpPr txBox="1"/>
          <p:nvPr/>
        </p:nvSpPr>
        <p:spPr>
          <a:xfrm>
            <a:off x="20850" y="936459"/>
            <a:ext cx="218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1800">
                <a:latin typeface="Times New Roman" panose="02020603050405020304" pitchFamily="18" charset="0"/>
              </a:rPr>
              <a:t>Polimorfonucleares</a:t>
            </a:r>
            <a:endParaRPr lang="es-ES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6133CA9-13C7-781F-9340-85D3603A4F7E}"/>
              </a:ext>
            </a:extLst>
          </p:cNvPr>
          <p:cNvCxnSpPr/>
          <p:nvPr/>
        </p:nvCxnSpPr>
        <p:spPr bwMode="auto">
          <a:xfrm>
            <a:off x="1676400" y="1314935"/>
            <a:ext cx="2057400" cy="3667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DB195357-BF78-E8FF-790E-514E4FB08463}"/>
              </a:ext>
            </a:extLst>
          </p:cNvPr>
          <p:cNvCxnSpPr/>
          <p:nvPr/>
        </p:nvCxnSpPr>
        <p:spPr bwMode="auto">
          <a:xfrm>
            <a:off x="1518263" y="1432792"/>
            <a:ext cx="2520337" cy="35630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3D2D058-D8C3-A423-5C23-CB97303A88F2}"/>
              </a:ext>
            </a:extLst>
          </p:cNvPr>
          <p:cNvSpPr txBox="1"/>
          <p:nvPr/>
        </p:nvSpPr>
        <p:spPr>
          <a:xfrm>
            <a:off x="6934200" y="2299407"/>
            <a:ext cx="2356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1800">
                <a:latin typeface="Times New Roman" panose="02020603050405020304" pitchFamily="18" charset="0"/>
              </a:rPr>
              <a:t>Mononucleares</a:t>
            </a:r>
            <a:endParaRPr lang="es-ES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09C9D77A-D733-B184-D658-90B36469FCAB}"/>
              </a:ext>
            </a:extLst>
          </p:cNvPr>
          <p:cNvCxnSpPr/>
          <p:nvPr/>
        </p:nvCxnSpPr>
        <p:spPr bwMode="auto">
          <a:xfrm flipH="1">
            <a:off x="5921231" y="2688658"/>
            <a:ext cx="1774969" cy="206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70AEBB3-B0A6-6AA9-7506-BF6AD887AFCB}"/>
              </a:ext>
            </a:extLst>
          </p:cNvPr>
          <p:cNvCxnSpPr/>
          <p:nvPr/>
        </p:nvCxnSpPr>
        <p:spPr bwMode="auto">
          <a:xfrm flipH="1">
            <a:off x="4373184" y="2778145"/>
            <a:ext cx="3323016" cy="19462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E801D9B-3F2A-0A99-9ACD-7D4E5019CB81}"/>
              </a:ext>
            </a:extLst>
          </p:cNvPr>
          <p:cNvSpPr txBox="1"/>
          <p:nvPr/>
        </p:nvSpPr>
        <p:spPr>
          <a:xfrm>
            <a:off x="3926821" y="154129"/>
            <a:ext cx="2667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1800">
                <a:latin typeface="Times New Roman" panose="02020603050405020304" pitchFamily="18" charset="0"/>
              </a:rPr>
              <a:t>Capilares peritubulares</a:t>
            </a:r>
          </a:p>
          <a:p>
            <a:r>
              <a:rPr lang="es-ES">
                <a:latin typeface="Times New Roman" panose="02020603050405020304" pitchFamily="18" charset="0"/>
              </a:rPr>
              <a:t>(círculos amarillos)</a:t>
            </a:r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5486400" y="5943600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P.A.S.</a:t>
            </a:r>
          </a:p>
        </p:txBody>
      </p:sp>
    </p:spTree>
  </p:cSld>
  <p:clrMapOvr>
    <a:masterClrMapping/>
  </p:clrMapOvr>
  <p:transition advTm="2248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400800" cy="4849585"/>
          </a:xfrm>
          <a:prstGeom prst="rect">
            <a:avLst/>
          </a:prstGeom>
          <a:noFill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524000" y="457200"/>
            <a:ext cx="533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latin typeface="Times New Roman" pitchFamily="18" charset="0"/>
              </a:rPr>
              <a:t>pt3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5AACF30E-E0FD-58A8-8CA8-12A7AF17CBC5}"/>
              </a:ext>
            </a:extLst>
          </p:cNvPr>
          <p:cNvSpPr>
            <a:spLocks noChangeArrowheads="1"/>
          </p:cNvSpPr>
          <p:nvPr/>
        </p:nvSpPr>
        <p:spPr bwMode="auto">
          <a:xfrm rot="1302004">
            <a:off x="4137474" y="2610983"/>
            <a:ext cx="629806" cy="2716392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" name="6 Rectángulo"/>
          <p:cNvSpPr/>
          <p:nvPr/>
        </p:nvSpPr>
        <p:spPr>
          <a:xfrm>
            <a:off x="1524000" y="541020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Capilares peritubulares repletos de celularidad inflamatoria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524000" y="4873823"/>
            <a:ext cx="685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0" dirty="0"/>
              <a:t>P.A.S.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1321</Words>
  <Application>Microsoft Office PowerPoint</Application>
  <PresentationFormat>Presentación en pantalla (4:3)</PresentationFormat>
  <Paragraphs>172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RECHAZO HUMORAL AGUDO   Lesiones graduadas</vt:lpstr>
      <vt:lpstr>Presentación de PowerPoint</vt:lpstr>
      <vt:lpstr>GLOMERULITIS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RECHAZO HUMORAL AGUDO   Lesiones adicionales no graduadas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RECHAZO HUMORAL CRÓNICO  Lesiones graduadas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RECHAZO HUMORAL CRÓNICO   Lesiones adicionales no graduadas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ESDPC</dc:creator>
  <cp:lastModifiedBy>victor lorenzo sellares</cp:lastModifiedBy>
  <cp:revision>56</cp:revision>
  <cp:lastPrinted>1601-01-01T00:00:00Z</cp:lastPrinted>
  <dcterms:created xsi:type="dcterms:W3CDTF">2022-06-08T15:47:57Z</dcterms:created>
  <dcterms:modified xsi:type="dcterms:W3CDTF">2022-10-04T07:33:17Z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