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376" r:id="rId3"/>
    <p:sldId id="258" r:id="rId4"/>
    <p:sldId id="378" r:id="rId5"/>
    <p:sldId id="380" r:id="rId6"/>
    <p:sldId id="379" r:id="rId7"/>
    <p:sldId id="381" r:id="rId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34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9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olanda Arce Terroba" userId="84a4e979a94260fd" providerId="Windows Live" clId="Web-{DD8ED73E-B5BF-422A-A8DE-77212EB494D2}"/>
    <pc:docChg chg="modSld">
      <pc:chgData name="Yolanda Arce Terroba" userId="84a4e979a94260fd" providerId="Windows Live" clId="Web-{DD8ED73E-B5BF-422A-A8DE-77212EB494D2}" dt="2022-02-15T15:18:21.857" v="97"/>
      <pc:docMkLst>
        <pc:docMk/>
      </pc:docMkLst>
      <pc:sldChg chg="modSp">
        <pc:chgData name="Yolanda Arce Terroba" userId="84a4e979a94260fd" providerId="Windows Live" clId="Web-{DD8ED73E-B5BF-422A-A8DE-77212EB494D2}" dt="2022-02-15T15:18:03.075" v="94"/>
        <pc:sldMkLst>
          <pc:docMk/>
          <pc:sldMk cId="2435044770" sldId="258"/>
        </pc:sldMkLst>
        <pc:spChg chg="mod">
          <ac:chgData name="Yolanda Arce Terroba" userId="84a4e979a94260fd" providerId="Windows Live" clId="Web-{DD8ED73E-B5BF-422A-A8DE-77212EB494D2}" dt="2022-02-15T15:17:56.763" v="93"/>
          <ac:spMkLst>
            <pc:docMk/>
            <pc:sldMk cId="2435044770" sldId="258"/>
            <ac:spMk id="20" creationId="{C84B2B82-6AB6-4A8A-ACF6-63CA068D12BA}"/>
          </ac:spMkLst>
        </pc:spChg>
        <pc:spChg chg="mod">
          <ac:chgData name="Yolanda Arce Terroba" userId="84a4e979a94260fd" providerId="Windows Live" clId="Web-{DD8ED73E-B5BF-422A-A8DE-77212EB494D2}" dt="2022-02-15T15:18:03.075" v="94"/>
          <ac:spMkLst>
            <pc:docMk/>
            <pc:sldMk cId="2435044770" sldId="258"/>
            <ac:spMk id="21" creationId="{97FF452F-3540-40C9-A63D-20CB75EE3207}"/>
          </ac:spMkLst>
        </pc:spChg>
      </pc:sldChg>
      <pc:sldChg chg="modSp">
        <pc:chgData name="Yolanda Arce Terroba" userId="84a4e979a94260fd" providerId="Windows Live" clId="Web-{DD8ED73E-B5BF-422A-A8DE-77212EB494D2}" dt="2022-02-15T15:17:38.950" v="92"/>
        <pc:sldMkLst>
          <pc:docMk/>
          <pc:sldMk cId="2074538896" sldId="376"/>
        </pc:sldMkLst>
        <pc:spChg chg="mod">
          <ac:chgData name="Yolanda Arce Terroba" userId="84a4e979a94260fd" providerId="Windows Live" clId="Web-{DD8ED73E-B5BF-422A-A8DE-77212EB494D2}" dt="2022-02-15T15:17:26.028" v="90"/>
          <ac:spMkLst>
            <pc:docMk/>
            <pc:sldMk cId="2074538896" sldId="376"/>
            <ac:spMk id="11" creationId="{88922C0F-A4C9-4DE5-AB8F-EFA55D541E93}"/>
          </ac:spMkLst>
        </pc:spChg>
        <pc:spChg chg="mod">
          <ac:chgData name="Yolanda Arce Terroba" userId="84a4e979a94260fd" providerId="Windows Live" clId="Web-{DD8ED73E-B5BF-422A-A8DE-77212EB494D2}" dt="2022-02-15T15:09:15.110" v="29" actId="20577"/>
          <ac:spMkLst>
            <pc:docMk/>
            <pc:sldMk cId="2074538896" sldId="376"/>
            <ac:spMk id="13" creationId="{5EC16341-5672-4EEC-A79C-B45693DB488F}"/>
          </ac:spMkLst>
        </pc:spChg>
        <pc:spChg chg="mod">
          <ac:chgData name="Yolanda Arce Terroba" userId="84a4e979a94260fd" providerId="Windows Live" clId="Web-{DD8ED73E-B5BF-422A-A8DE-77212EB494D2}" dt="2022-02-15T15:17:34.309" v="91"/>
          <ac:spMkLst>
            <pc:docMk/>
            <pc:sldMk cId="2074538896" sldId="376"/>
            <ac:spMk id="16" creationId="{E16D282F-CA64-4C8F-A8CF-A9C5F87987A7}"/>
          </ac:spMkLst>
        </pc:spChg>
        <pc:spChg chg="mod">
          <ac:chgData name="Yolanda Arce Terroba" userId="84a4e979a94260fd" providerId="Windows Live" clId="Web-{DD8ED73E-B5BF-422A-A8DE-77212EB494D2}" dt="2022-02-15T15:17:38.950" v="92"/>
          <ac:spMkLst>
            <pc:docMk/>
            <pc:sldMk cId="2074538896" sldId="376"/>
            <ac:spMk id="19" creationId="{465683E2-2875-4CB5-A56B-6FA9AE974D47}"/>
          </ac:spMkLst>
        </pc:spChg>
      </pc:sldChg>
      <pc:sldChg chg="addSp modSp">
        <pc:chgData name="Yolanda Arce Terroba" userId="84a4e979a94260fd" providerId="Windows Live" clId="Web-{DD8ED73E-B5BF-422A-A8DE-77212EB494D2}" dt="2022-02-15T15:18:11.763" v="95"/>
        <pc:sldMkLst>
          <pc:docMk/>
          <pc:sldMk cId="4278257890" sldId="378"/>
        </pc:sldMkLst>
        <pc:spChg chg="mod">
          <ac:chgData name="Yolanda Arce Terroba" userId="84a4e979a94260fd" providerId="Windows Live" clId="Web-{DD8ED73E-B5BF-422A-A8DE-77212EB494D2}" dt="2022-02-15T15:14:07.773" v="60" actId="1076"/>
          <ac:spMkLst>
            <pc:docMk/>
            <pc:sldMk cId="4278257890" sldId="378"/>
            <ac:spMk id="7" creationId="{12D4CDCB-E2B5-453E-BCD0-EE570DD2A6DE}"/>
          </ac:spMkLst>
        </pc:spChg>
        <pc:spChg chg="mod">
          <ac:chgData name="Yolanda Arce Terroba" userId="84a4e979a94260fd" providerId="Windows Live" clId="Web-{DD8ED73E-B5BF-422A-A8DE-77212EB494D2}" dt="2022-02-15T15:18:11.763" v="95"/>
          <ac:spMkLst>
            <pc:docMk/>
            <pc:sldMk cId="4278257890" sldId="378"/>
            <ac:spMk id="14" creationId="{BBEBF6F7-C345-4794-A79C-8D347CBA8AF3}"/>
          </ac:spMkLst>
        </pc:spChg>
        <pc:cxnChg chg="add mod">
          <ac:chgData name="Yolanda Arce Terroba" userId="84a4e979a94260fd" providerId="Windows Live" clId="Web-{DD8ED73E-B5BF-422A-A8DE-77212EB494D2}" dt="2022-02-15T15:14:15.632" v="61" actId="14100"/>
          <ac:cxnSpMkLst>
            <pc:docMk/>
            <pc:sldMk cId="4278257890" sldId="378"/>
            <ac:cxnSpMk id="2" creationId="{2CC783F5-C427-440F-9F95-AFFCEF3FCE44}"/>
          </ac:cxnSpMkLst>
        </pc:cxnChg>
      </pc:sldChg>
      <pc:sldChg chg="addSp modSp">
        <pc:chgData name="Yolanda Arce Terroba" userId="84a4e979a94260fd" providerId="Windows Live" clId="Web-{DD8ED73E-B5BF-422A-A8DE-77212EB494D2}" dt="2022-02-15T15:18:21.857" v="97"/>
        <pc:sldMkLst>
          <pc:docMk/>
          <pc:sldMk cId="3813611934" sldId="380"/>
        </pc:sldMkLst>
        <pc:spChg chg="add mod">
          <ac:chgData name="Yolanda Arce Terroba" userId="84a4e979a94260fd" providerId="Windows Live" clId="Web-{DD8ED73E-B5BF-422A-A8DE-77212EB494D2}" dt="2022-02-15T15:16:18.073" v="88" actId="1076"/>
          <ac:spMkLst>
            <pc:docMk/>
            <pc:sldMk cId="3813611934" sldId="380"/>
            <ac:spMk id="2" creationId="{92BB543B-5EE0-4981-BC21-DF36DB3A89D4}"/>
          </ac:spMkLst>
        </pc:spChg>
        <pc:spChg chg="mod">
          <ac:chgData name="Yolanda Arce Terroba" userId="84a4e979a94260fd" providerId="Windows Live" clId="Web-{DD8ED73E-B5BF-422A-A8DE-77212EB494D2}" dt="2022-02-15T15:18:21.857" v="97"/>
          <ac:spMkLst>
            <pc:docMk/>
            <pc:sldMk cId="3813611934" sldId="380"/>
            <ac:spMk id="8" creationId="{D96B904C-B993-4293-9340-2E7C63DFB90A}"/>
          </ac:spMkLst>
        </pc:spChg>
        <pc:spChg chg="mod">
          <ac:chgData name="Yolanda Arce Terroba" userId="84a4e979a94260fd" providerId="Windows Live" clId="Web-{DD8ED73E-B5BF-422A-A8DE-77212EB494D2}" dt="2022-02-15T15:15:08.446" v="71" actId="1076"/>
          <ac:spMkLst>
            <pc:docMk/>
            <pc:sldMk cId="3813611934" sldId="380"/>
            <ac:spMk id="10" creationId="{BA99CC89-FCB0-4E1C-B772-DD26FD7EDDB7}"/>
          </ac:spMkLst>
        </pc:spChg>
        <pc:cxnChg chg="mod">
          <ac:chgData name="Yolanda Arce Terroba" userId="84a4e979a94260fd" providerId="Windows Live" clId="Web-{DD8ED73E-B5BF-422A-A8DE-77212EB494D2}" dt="2022-02-15T15:15:13.946" v="73" actId="14100"/>
          <ac:cxnSpMkLst>
            <pc:docMk/>
            <pc:sldMk cId="3813611934" sldId="380"/>
            <ac:cxnSpMk id="11" creationId="{471598D9-FD97-4F68-98B1-3AEECE05F09F}"/>
          </ac:cxnSpMkLst>
        </pc:cxnChg>
        <pc:cxnChg chg="add mod">
          <ac:chgData name="Yolanda Arce Terroba" userId="84a4e979a94260fd" providerId="Windows Live" clId="Web-{DD8ED73E-B5BF-422A-A8DE-77212EB494D2}" dt="2022-02-15T15:16:25.667" v="89" actId="14100"/>
          <ac:cxnSpMkLst>
            <pc:docMk/>
            <pc:sldMk cId="3813611934" sldId="380"/>
            <ac:cxnSpMk id="15" creationId="{CD8083BD-6B04-4BA5-BA90-9FC38E1EBAD4}"/>
          </ac:cxnSpMkLst>
        </pc:cxnChg>
      </pc:sldChg>
    </pc:docChg>
  </pc:docChgLst>
  <pc:docChgLst>
    <pc:chgData name="victor lorenzo sellares" userId="cca9b460c6724927" providerId="LiveId" clId="{7406FE89-DCB2-466C-BBE5-5173E1FF06D3}"/>
    <pc:docChg chg="custSel addSld delSld modSld sldOrd">
      <pc:chgData name="victor lorenzo sellares" userId="cca9b460c6724927" providerId="LiveId" clId="{7406FE89-DCB2-466C-BBE5-5173E1FF06D3}" dt="2022-02-20T15:32:20.772" v="356" actId="478"/>
      <pc:docMkLst>
        <pc:docMk/>
      </pc:docMkLst>
      <pc:sldChg chg="addSp delSp modSp mod">
        <pc:chgData name="victor lorenzo sellares" userId="cca9b460c6724927" providerId="LiveId" clId="{7406FE89-DCB2-466C-BBE5-5173E1FF06D3}" dt="2022-02-20T15:28:54.267" v="355" actId="1076"/>
        <pc:sldMkLst>
          <pc:docMk/>
          <pc:sldMk cId="0" sldId="261"/>
        </pc:sldMkLst>
        <pc:spChg chg="mod">
          <ac:chgData name="victor lorenzo sellares" userId="cca9b460c6724927" providerId="LiveId" clId="{7406FE89-DCB2-466C-BBE5-5173E1FF06D3}" dt="2022-02-20T15:28:37.058" v="343" actId="1036"/>
          <ac:spMkLst>
            <pc:docMk/>
            <pc:sldMk cId="0" sldId="261"/>
            <ac:spMk id="9" creationId="{4576C8A9-2E6B-48D4-A026-946853714AE3}"/>
          </ac:spMkLst>
        </pc:spChg>
        <pc:spChg chg="mod">
          <ac:chgData name="victor lorenzo sellares" userId="cca9b460c6724927" providerId="LiveId" clId="{7406FE89-DCB2-466C-BBE5-5173E1FF06D3}" dt="2022-02-20T15:28:37.058" v="343" actId="1036"/>
          <ac:spMkLst>
            <pc:docMk/>
            <pc:sldMk cId="0" sldId="261"/>
            <ac:spMk id="11" creationId="{53ED242B-0CDD-4033-B218-8601377F6B0C}"/>
          </ac:spMkLst>
        </pc:spChg>
        <pc:spChg chg="del mod">
          <ac:chgData name="victor lorenzo sellares" userId="cca9b460c6724927" providerId="LiveId" clId="{7406FE89-DCB2-466C-BBE5-5173E1FF06D3}" dt="2022-02-20T15:28:32.178" v="317" actId="478"/>
          <ac:spMkLst>
            <pc:docMk/>
            <pc:sldMk cId="0" sldId="261"/>
            <ac:spMk id="12" creationId="{9381A186-CD4A-4F91-A305-9494BB66045F}"/>
          </ac:spMkLst>
        </pc:spChg>
        <pc:spChg chg="add mod">
          <ac:chgData name="victor lorenzo sellares" userId="cca9b460c6724927" providerId="LiveId" clId="{7406FE89-DCB2-466C-BBE5-5173E1FF06D3}" dt="2022-02-20T15:28:54.267" v="355" actId="1076"/>
          <ac:spMkLst>
            <pc:docMk/>
            <pc:sldMk cId="0" sldId="261"/>
            <ac:spMk id="14" creationId="{6F4D45A9-40C6-40D9-9A47-237A180C8D01}"/>
          </ac:spMkLst>
        </pc:spChg>
        <pc:cxnChg chg="mod">
          <ac:chgData name="victor lorenzo sellares" userId="cca9b460c6724927" providerId="LiveId" clId="{7406FE89-DCB2-466C-BBE5-5173E1FF06D3}" dt="2022-02-19T12:48:43.846" v="39" actId="1035"/>
          <ac:cxnSpMkLst>
            <pc:docMk/>
            <pc:sldMk cId="0" sldId="261"/>
            <ac:cxnSpMk id="7" creationId="{1BC8A7DA-92C5-47AB-9B08-23DA173C6048}"/>
          </ac:cxnSpMkLst>
        </pc:cxnChg>
      </pc:sldChg>
      <pc:sldChg chg="del">
        <pc:chgData name="victor lorenzo sellares" userId="cca9b460c6724927" providerId="LiveId" clId="{7406FE89-DCB2-466C-BBE5-5173E1FF06D3}" dt="2022-02-19T12:59:30.340" v="300" actId="2696"/>
        <pc:sldMkLst>
          <pc:docMk/>
          <pc:sldMk cId="392353037" sldId="277"/>
        </pc:sldMkLst>
      </pc:sldChg>
      <pc:sldChg chg="modSp mod">
        <pc:chgData name="victor lorenzo sellares" userId="cca9b460c6724927" providerId="LiveId" clId="{7406FE89-DCB2-466C-BBE5-5173E1FF06D3}" dt="2022-02-19T12:50:35.960" v="62" actId="1036"/>
        <pc:sldMkLst>
          <pc:docMk/>
          <pc:sldMk cId="2074538896" sldId="376"/>
        </pc:sldMkLst>
        <pc:spChg chg="mod">
          <ac:chgData name="victor lorenzo sellares" userId="cca9b460c6724927" providerId="LiveId" clId="{7406FE89-DCB2-466C-BBE5-5173E1FF06D3}" dt="2022-02-19T12:50:26.238" v="57" actId="6549"/>
          <ac:spMkLst>
            <pc:docMk/>
            <pc:sldMk cId="2074538896" sldId="376"/>
            <ac:spMk id="13" creationId="{5EC16341-5672-4EEC-A79C-B45693DB488F}"/>
          </ac:spMkLst>
        </pc:spChg>
        <pc:spChg chg="mod">
          <ac:chgData name="victor lorenzo sellares" userId="cca9b460c6724927" providerId="LiveId" clId="{7406FE89-DCB2-466C-BBE5-5173E1FF06D3}" dt="2022-02-19T12:50:35.960" v="62" actId="1036"/>
          <ac:spMkLst>
            <pc:docMk/>
            <pc:sldMk cId="2074538896" sldId="376"/>
            <ac:spMk id="15" creationId="{CC136D39-2DF5-4D60-9199-0A7031ACD913}"/>
          </ac:spMkLst>
        </pc:spChg>
        <pc:spChg chg="mod">
          <ac:chgData name="victor lorenzo sellares" userId="cca9b460c6724927" providerId="LiveId" clId="{7406FE89-DCB2-466C-BBE5-5173E1FF06D3}" dt="2022-02-19T12:48:57.346" v="41" actId="14100"/>
          <ac:spMkLst>
            <pc:docMk/>
            <pc:sldMk cId="2074538896" sldId="376"/>
            <ac:spMk id="18" creationId="{D26DCA9E-5F23-4382-883F-4CC3AE9DECEE}"/>
          </ac:spMkLst>
        </pc:spChg>
        <pc:cxnChg chg="mod">
          <ac:chgData name="victor lorenzo sellares" userId="cca9b460c6724927" providerId="LiveId" clId="{7406FE89-DCB2-466C-BBE5-5173E1FF06D3}" dt="2022-02-19T12:49:44.350" v="50" actId="14100"/>
          <ac:cxnSpMkLst>
            <pc:docMk/>
            <pc:sldMk cId="2074538896" sldId="376"/>
            <ac:cxnSpMk id="10" creationId="{39E51757-55B5-4C6C-BCA3-6D8C3D5E98E4}"/>
          </ac:cxnSpMkLst>
        </pc:cxnChg>
        <pc:cxnChg chg="mod">
          <ac:chgData name="victor lorenzo sellares" userId="cca9b460c6724927" providerId="LiveId" clId="{7406FE89-DCB2-466C-BBE5-5173E1FF06D3}" dt="2022-02-19T12:49:39.516" v="49" actId="14100"/>
          <ac:cxnSpMkLst>
            <pc:docMk/>
            <pc:sldMk cId="2074538896" sldId="376"/>
            <ac:cxnSpMk id="12" creationId="{3CE51AD2-3E64-4A0D-A3AE-6DC6E6A52899}"/>
          </ac:cxnSpMkLst>
        </pc:cxnChg>
      </pc:sldChg>
      <pc:sldChg chg="modSp mod">
        <pc:chgData name="victor lorenzo sellares" userId="cca9b460c6724927" providerId="LiveId" clId="{7406FE89-DCB2-466C-BBE5-5173E1FF06D3}" dt="2022-02-19T12:51:56.422" v="83" actId="1035"/>
        <pc:sldMkLst>
          <pc:docMk/>
          <pc:sldMk cId="4278257890" sldId="378"/>
        </pc:sldMkLst>
        <pc:spChg chg="mod">
          <ac:chgData name="victor lorenzo sellares" userId="cca9b460c6724927" providerId="LiveId" clId="{7406FE89-DCB2-466C-BBE5-5173E1FF06D3}" dt="2022-02-19T12:51:56.422" v="83" actId="1035"/>
          <ac:spMkLst>
            <pc:docMk/>
            <pc:sldMk cId="4278257890" sldId="378"/>
            <ac:spMk id="8" creationId="{DEAD0967-0BEA-9D4A-8B4A-E27191D7D21E}"/>
          </ac:spMkLst>
        </pc:spChg>
        <pc:picChg chg="mod">
          <ac:chgData name="victor lorenzo sellares" userId="cca9b460c6724927" providerId="LiveId" clId="{7406FE89-DCB2-466C-BBE5-5173E1FF06D3}" dt="2022-02-19T12:51:12.362" v="63" actId="14100"/>
          <ac:picMkLst>
            <pc:docMk/>
            <pc:sldMk cId="4278257890" sldId="378"/>
            <ac:picMk id="5" creationId="{45445653-AD4D-4634-A8E7-0A131DC0E575}"/>
          </ac:picMkLst>
        </pc:picChg>
        <pc:cxnChg chg="mod">
          <ac:chgData name="victor lorenzo sellares" userId="cca9b460c6724927" providerId="LiveId" clId="{7406FE89-DCB2-466C-BBE5-5173E1FF06D3}" dt="2022-02-19T12:51:23.078" v="66" actId="14100"/>
          <ac:cxnSpMkLst>
            <pc:docMk/>
            <pc:sldMk cId="4278257890" sldId="378"/>
            <ac:cxnSpMk id="2" creationId="{2CC783F5-C427-440F-9F95-AFFCEF3FCE44}"/>
          </ac:cxnSpMkLst>
        </pc:cxnChg>
      </pc:sldChg>
      <pc:sldChg chg="addSp modSp mod ord">
        <pc:chgData name="victor lorenzo sellares" userId="cca9b460c6724927" providerId="LiveId" clId="{7406FE89-DCB2-466C-BBE5-5173E1FF06D3}" dt="2022-02-19T13:00:42.175" v="310"/>
        <pc:sldMkLst>
          <pc:docMk/>
          <pc:sldMk cId="2249920699" sldId="379"/>
        </pc:sldMkLst>
        <pc:spChg chg="add mod">
          <ac:chgData name="victor lorenzo sellares" userId="cca9b460c6724927" providerId="LiveId" clId="{7406FE89-DCB2-466C-BBE5-5173E1FF06D3}" dt="2022-02-19T13:00:38.771" v="308" actId="1076"/>
          <ac:spMkLst>
            <pc:docMk/>
            <pc:sldMk cId="2249920699" sldId="379"/>
            <ac:spMk id="21" creationId="{6B7B2798-E879-4844-9499-0747874B7361}"/>
          </ac:spMkLst>
        </pc:spChg>
        <pc:spChg chg="mod">
          <ac:chgData name="victor lorenzo sellares" userId="cca9b460c6724927" providerId="LiveId" clId="{7406FE89-DCB2-466C-BBE5-5173E1FF06D3}" dt="2022-02-19T13:00:27.675" v="306" actId="6549"/>
          <ac:spMkLst>
            <pc:docMk/>
            <pc:sldMk cId="2249920699" sldId="379"/>
            <ac:spMk id="23" creationId="{0751A0EE-280A-457E-A1EC-57C8833A8776}"/>
          </ac:spMkLst>
        </pc:spChg>
      </pc:sldChg>
      <pc:sldChg chg="modSp mod">
        <pc:chgData name="victor lorenzo sellares" userId="cca9b460c6724927" providerId="LiveId" clId="{7406FE89-DCB2-466C-BBE5-5173E1FF06D3}" dt="2022-02-19T16:38:18.958" v="316" actId="14100"/>
        <pc:sldMkLst>
          <pc:docMk/>
          <pc:sldMk cId="3813611934" sldId="380"/>
        </pc:sldMkLst>
        <pc:spChg chg="mod">
          <ac:chgData name="victor lorenzo sellares" userId="cca9b460c6724927" providerId="LiveId" clId="{7406FE89-DCB2-466C-BBE5-5173E1FF06D3}" dt="2022-02-19T16:38:18.958" v="316" actId="14100"/>
          <ac:spMkLst>
            <pc:docMk/>
            <pc:sldMk cId="3813611934" sldId="380"/>
            <ac:spMk id="8" creationId="{D96B904C-B993-4293-9340-2E7C63DFB90A}"/>
          </ac:spMkLst>
        </pc:spChg>
        <pc:spChg chg="mod">
          <ac:chgData name="victor lorenzo sellares" userId="cca9b460c6724927" providerId="LiveId" clId="{7406FE89-DCB2-466C-BBE5-5173E1FF06D3}" dt="2022-02-19T12:59:56.213" v="303" actId="1076"/>
          <ac:spMkLst>
            <pc:docMk/>
            <pc:sldMk cId="3813611934" sldId="380"/>
            <ac:spMk id="14" creationId="{C8E13DDC-052F-564F-A994-78555AFF6C2C}"/>
          </ac:spMkLst>
        </pc:spChg>
      </pc:sldChg>
      <pc:sldChg chg="addSp delSp modSp new mod">
        <pc:chgData name="victor lorenzo sellares" userId="cca9b460c6724927" providerId="LiveId" clId="{7406FE89-DCB2-466C-BBE5-5173E1FF06D3}" dt="2022-02-20T15:32:20.772" v="356" actId="478"/>
        <pc:sldMkLst>
          <pc:docMk/>
          <pc:sldMk cId="1616086321" sldId="381"/>
        </pc:sldMkLst>
        <pc:spChg chg="mod">
          <ac:chgData name="victor lorenzo sellares" userId="cca9b460c6724927" providerId="LiveId" clId="{7406FE89-DCB2-466C-BBE5-5173E1FF06D3}" dt="2022-02-19T12:56:26.401" v="149" actId="338"/>
          <ac:spMkLst>
            <pc:docMk/>
            <pc:sldMk cId="1616086321" sldId="381"/>
            <ac:spMk id="5" creationId="{95434100-1D09-418C-A830-50167C1BF137}"/>
          </ac:spMkLst>
        </pc:spChg>
        <pc:spChg chg="mod">
          <ac:chgData name="victor lorenzo sellares" userId="cca9b460c6724927" providerId="LiveId" clId="{7406FE89-DCB2-466C-BBE5-5173E1FF06D3}" dt="2022-02-19T12:56:26.401" v="149" actId="338"/>
          <ac:spMkLst>
            <pc:docMk/>
            <pc:sldMk cId="1616086321" sldId="381"/>
            <ac:spMk id="6" creationId="{B64CBBCF-EB44-4981-A4B2-CDF3378F3569}"/>
          </ac:spMkLst>
        </pc:spChg>
        <pc:spChg chg="del mod">
          <ac:chgData name="victor lorenzo sellares" userId="cca9b460c6724927" providerId="LiveId" clId="{7406FE89-DCB2-466C-BBE5-5173E1FF06D3}" dt="2022-02-20T15:32:20.772" v="356" actId="478"/>
          <ac:spMkLst>
            <pc:docMk/>
            <pc:sldMk cId="1616086321" sldId="381"/>
            <ac:spMk id="7" creationId="{0035BC73-93AB-4C2D-8907-C6331A0769E8}"/>
          </ac:spMkLst>
        </pc:spChg>
        <pc:spChg chg="del mod">
          <ac:chgData name="victor lorenzo sellares" userId="cca9b460c6724927" providerId="LiveId" clId="{7406FE89-DCB2-466C-BBE5-5173E1FF06D3}" dt="2022-02-20T15:32:20.772" v="356" actId="478"/>
          <ac:spMkLst>
            <pc:docMk/>
            <pc:sldMk cId="1616086321" sldId="381"/>
            <ac:spMk id="8" creationId="{AF271D3A-CA6B-4509-BCEB-3E7E57D2BB48}"/>
          </ac:spMkLst>
        </pc:spChg>
        <pc:spChg chg="del mod">
          <ac:chgData name="victor lorenzo sellares" userId="cca9b460c6724927" providerId="LiveId" clId="{7406FE89-DCB2-466C-BBE5-5173E1FF06D3}" dt="2022-02-20T15:32:20.772" v="356" actId="478"/>
          <ac:spMkLst>
            <pc:docMk/>
            <pc:sldMk cId="1616086321" sldId="381"/>
            <ac:spMk id="9" creationId="{AB9924BC-35BB-4B82-800D-953532F052DB}"/>
          </ac:spMkLst>
        </pc:spChg>
        <pc:spChg chg="del mod">
          <ac:chgData name="victor lorenzo sellares" userId="cca9b460c6724927" providerId="LiveId" clId="{7406FE89-DCB2-466C-BBE5-5173E1FF06D3}" dt="2022-02-19T12:55:36.258" v="140" actId="478"/>
          <ac:spMkLst>
            <pc:docMk/>
            <pc:sldMk cId="1616086321" sldId="381"/>
            <ac:spMk id="10" creationId="{D7E609D0-AFC0-4E09-B526-A9428A74E435}"/>
          </ac:spMkLst>
        </pc:spChg>
        <pc:spChg chg="del mod">
          <ac:chgData name="victor lorenzo sellares" userId="cca9b460c6724927" providerId="LiveId" clId="{7406FE89-DCB2-466C-BBE5-5173E1FF06D3}" dt="2022-02-19T12:55:36.258" v="140" actId="478"/>
          <ac:spMkLst>
            <pc:docMk/>
            <pc:sldMk cId="1616086321" sldId="381"/>
            <ac:spMk id="11" creationId="{206C91B8-0424-4D3E-A858-136A8010CAFB}"/>
          </ac:spMkLst>
        </pc:spChg>
        <pc:spChg chg="del mod">
          <ac:chgData name="victor lorenzo sellares" userId="cca9b460c6724927" providerId="LiveId" clId="{7406FE89-DCB2-466C-BBE5-5173E1FF06D3}" dt="2022-02-19T12:55:36.258" v="140" actId="478"/>
          <ac:spMkLst>
            <pc:docMk/>
            <pc:sldMk cId="1616086321" sldId="381"/>
            <ac:spMk id="12" creationId="{256CCCB8-29F4-4A75-B385-C237CF8B66F1}"/>
          </ac:spMkLst>
        </pc:spChg>
        <pc:spChg chg="del mod">
          <ac:chgData name="victor lorenzo sellares" userId="cca9b460c6724927" providerId="LiveId" clId="{7406FE89-DCB2-466C-BBE5-5173E1FF06D3}" dt="2022-02-19T12:55:36.258" v="140" actId="478"/>
          <ac:spMkLst>
            <pc:docMk/>
            <pc:sldMk cId="1616086321" sldId="381"/>
            <ac:spMk id="13" creationId="{6A2E4136-4BA8-4085-A8C8-978BB82B1C24}"/>
          </ac:spMkLst>
        </pc:spChg>
        <pc:spChg chg="del mod">
          <ac:chgData name="victor lorenzo sellares" userId="cca9b460c6724927" providerId="LiveId" clId="{7406FE89-DCB2-466C-BBE5-5173E1FF06D3}" dt="2022-02-19T12:55:36.258" v="140" actId="478"/>
          <ac:spMkLst>
            <pc:docMk/>
            <pc:sldMk cId="1616086321" sldId="381"/>
            <ac:spMk id="14" creationId="{382A17CC-A2A5-49F5-A481-DEBE64890769}"/>
          </ac:spMkLst>
        </pc:spChg>
        <pc:spChg chg="del mod">
          <ac:chgData name="victor lorenzo sellares" userId="cca9b460c6724927" providerId="LiveId" clId="{7406FE89-DCB2-466C-BBE5-5173E1FF06D3}" dt="2022-02-19T12:54:03.655" v="103" actId="478"/>
          <ac:spMkLst>
            <pc:docMk/>
            <pc:sldMk cId="1616086321" sldId="381"/>
            <ac:spMk id="15" creationId="{59C5B75B-58B9-445E-9961-6F19170ADDD7}"/>
          </ac:spMkLst>
        </pc:spChg>
        <pc:spChg chg="del mod">
          <ac:chgData name="victor lorenzo sellares" userId="cca9b460c6724927" providerId="LiveId" clId="{7406FE89-DCB2-466C-BBE5-5173E1FF06D3}" dt="2022-02-19T12:54:06.341" v="104" actId="478"/>
          <ac:spMkLst>
            <pc:docMk/>
            <pc:sldMk cId="1616086321" sldId="381"/>
            <ac:spMk id="16" creationId="{DEA95712-C071-4131-99AA-68F47077255B}"/>
          </ac:spMkLst>
        </pc:spChg>
        <pc:spChg chg="add mod">
          <ac:chgData name="victor lorenzo sellares" userId="cca9b460c6724927" providerId="LiveId" clId="{7406FE89-DCB2-466C-BBE5-5173E1FF06D3}" dt="2022-02-19T12:56:26.401" v="149" actId="338"/>
          <ac:spMkLst>
            <pc:docMk/>
            <pc:sldMk cId="1616086321" sldId="381"/>
            <ac:spMk id="18" creationId="{07BE77F0-DE92-4D01-AB90-EA9F7248B302}"/>
          </ac:spMkLst>
        </pc:spChg>
        <pc:spChg chg="add mod">
          <ac:chgData name="victor lorenzo sellares" userId="cca9b460c6724927" providerId="LiveId" clId="{7406FE89-DCB2-466C-BBE5-5173E1FF06D3}" dt="2022-02-19T12:56:26.401" v="149" actId="338"/>
          <ac:spMkLst>
            <pc:docMk/>
            <pc:sldMk cId="1616086321" sldId="381"/>
            <ac:spMk id="23" creationId="{1BC96367-BA07-485C-A6DE-6DF5743D2872}"/>
          </ac:spMkLst>
        </pc:spChg>
        <pc:spChg chg="add del mod">
          <ac:chgData name="victor lorenzo sellares" userId="cca9b460c6724927" providerId="LiveId" clId="{7406FE89-DCB2-466C-BBE5-5173E1FF06D3}" dt="2022-02-19T12:58:34.382" v="282" actId="478"/>
          <ac:spMkLst>
            <pc:docMk/>
            <pc:sldMk cId="1616086321" sldId="381"/>
            <ac:spMk id="30" creationId="{88B11D3A-F470-45B4-8045-312E74BECD6B}"/>
          </ac:spMkLst>
        </pc:spChg>
        <pc:spChg chg="del mod topLvl">
          <ac:chgData name="victor lorenzo sellares" userId="cca9b460c6724927" providerId="LiveId" clId="{7406FE89-DCB2-466C-BBE5-5173E1FF06D3}" dt="2022-02-19T12:57:35.418" v="161" actId="478"/>
          <ac:spMkLst>
            <pc:docMk/>
            <pc:sldMk cId="1616086321" sldId="381"/>
            <ac:spMk id="31" creationId="{A4337EB1-9B34-47B0-BD5B-6123D442AE63}"/>
          </ac:spMkLst>
        </pc:spChg>
        <pc:spChg chg="add del mod topLvl">
          <ac:chgData name="victor lorenzo sellares" userId="cca9b460c6724927" providerId="LiveId" clId="{7406FE89-DCB2-466C-BBE5-5173E1FF06D3}" dt="2022-02-19T12:57:35.418" v="161" actId="478"/>
          <ac:spMkLst>
            <pc:docMk/>
            <pc:sldMk cId="1616086321" sldId="381"/>
            <ac:spMk id="32" creationId="{278A7644-1F92-47A9-A6DF-0763D29212D0}"/>
          </ac:spMkLst>
        </pc:spChg>
        <pc:spChg chg="del mod topLvl">
          <ac:chgData name="victor lorenzo sellares" userId="cca9b460c6724927" providerId="LiveId" clId="{7406FE89-DCB2-466C-BBE5-5173E1FF06D3}" dt="2022-02-19T12:57:38.494" v="162" actId="478"/>
          <ac:spMkLst>
            <pc:docMk/>
            <pc:sldMk cId="1616086321" sldId="381"/>
            <ac:spMk id="33" creationId="{2EB0E88D-2CF6-4038-A164-75E1FA3ADB74}"/>
          </ac:spMkLst>
        </pc:spChg>
        <pc:spChg chg="del mod">
          <ac:chgData name="victor lorenzo sellares" userId="cca9b460c6724927" providerId="LiveId" clId="{7406FE89-DCB2-466C-BBE5-5173E1FF06D3}" dt="2022-02-19T12:57:14.775" v="156" actId="478"/>
          <ac:spMkLst>
            <pc:docMk/>
            <pc:sldMk cId="1616086321" sldId="381"/>
            <ac:spMk id="34" creationId="{B1EB285B-43E6-47CC-8011-84F703C92DF7}"/>
          </ac:spMkLst>
        </pc:spChg>
        <pc:spChg chg="add del mod topLvl">
          <ac:chgData name="victor lorenzo sellares" userId="cca9b460c6724927" providerId="LiveId" clId="{7406FE89-DCB2-466C-BBE5-5173E1FF06D3}" dt="2022-02-19T12:57:35.418" v="161" actId="478"/>
          <ac:spMkLst>
            <pc:docMk/>
            <pc:sldMk cId="1616086321" sldId="381"/>
            <ac:spMk id="35" creationId="{F076453B-5C2B-47FE-B332-196BE01CF281}"/>
          </ac:spMkLst>
        </pc:spChg>
        <pc:spChg chg="add del mod topLvl">
          <ac:chgData name="victor lorenzo sellares" userId="cca9b460c6724927" providerId="LiveId" clId="{7406FE89-DCB2-466C-BBE5-5173E1FF06D3}" dt="2022-02-19T12:57:35.418" v="161" actId="478"/>
          <ac:spMkLst>
            <pc:docMk/>
            <pc:sldMk cId="1616086321" sldId="381"/>
            <ac:spMk id="36" creationId="{4D81F3AE-8FDF-421C-ACAC-888F770AA8A7}"/>
          </ac:spMkLst>
        </pc:spChg>
        <pc:spChg chg="add del mod topLvl">
          <ac:chgData name="victor lorenzo sellares" userId="cca9b460c6724927" providerId="LiveId" clId="{7406FE89-DCB2-466C-BBE5-5173E1FF06D3}" dt="2022-02-19T12:57:35.418" v="161" actId="478"/>
          <ac:spMkLst>
            <pc:docMk/>
            <pc:sldMk cId="1616086321" sldId="381"/>
            <ac:spMk id="37" creationId="{F09F0EBE-98F3-405B-8690-BCCDC34C8662}"/>
          </ac:spMkLst>
        </pc:spChg>
        <pc:spChg chg="add del mod">
          <ac:chgData name="victor lorenzo sellares" userId="cca9b460c6724927" providerId="LiveId" clId="{7406FE89-DCB2-466C-BBE5-5173E1FF06D3}" dt="2022-02-19T12:57:09.344" v="155" actId="478"/>
          <ac:spMkLst>
            <pc:docMk/>
            <pc:sldMk cId="1616086321" sldId="381"/>
            <ac:spMk id="38" creationId="{39B697FB-3E27-4CE9-80F6-76877BDF543D}"/>
          </ac:spMkLst>
        </pc:spChg>
        <pc:spChg chg="add del mod">
          <ac:chgData name="victor lorenzo sellares" userId="cca9b460c6724927" providerId="LiveId" clId="{7406FE89-DCB2-466C-BBE5-5173E1FF06D3}" dt="2022-02-19T12:56:47.136" v="152" actId="478"/>
          <ac:spMkLst>
            <pc:docMk/>
            <pc:sldMk cId="1616086321" sldId="381"/>
            <ac:spMk id="39" creationId="{7B5E7528-0E04-4A4B-BD7F-736F102350F3}"/>
          </ac:spMkLst>
        </pc:spChg>
        <pc:spChg chg="add mod">
          <ac:chgData name="victor lorenzo sellares" userId="cca9b460c6724927" providerId="LiveId" clId="{7406FE89-DCB2-466C-BBE5-5173E1FF06D3}" dt="2022-02-19T12:58:05.297" v="276" actId="1038"/>
          <ac:spMkLst>
            <pc:docMk/>
            <pc:sldMk cId="1616086321" sldId="381"/>
            <ac:spMk id="42" creationId="{6472F8F8-6FC0-42CA-9834-F146C6BECDC2}"/>
          </ac:spMkLst>
        </pc:spChg>
        <pc:spChg chg="add mod">
          <ac:chgData name="victor lorenzo sellares" userId="cca9b460c6724927" providerId="LiveId" clId="{7406FE89-DCB2-466C-BBE5-5173E1FF06D3}" dt="2022-02-19T12:58:40.958" v="285" actId="14100"/>
          <ac:spMkLst>
            <pc:docMk/>
            <pc:sldMk cId="1616086321" sldId="381"/>
            <ac:spMk id="49" creationId="{9E5A7C6C-9E8A-42CA-B2DA-5E2A0551ECE6}"/>
          </ac:spMkLst>
        </pc:spChg>
        <pc:spChg chg="add mod">
          <ac:chgData name="victor lorenzo sellares" userId="cca9b460c6724927" providerId="LiveId" clId="{7406FE89-DCB2-466C-BBE5-5173E1FF06D3}" dt="2022-02-19T13:00:18.237" v="305" actId="207"/>
          <ac:spMkLst>
            <pc:docMk/>
            <pc:sldMk cId="1616086321" sldId="381"/>
            <ac:spMk id="53" creationId="{CBA0BBD7-BFE9-4CEB-9B20-3B2C654914D4}"/>
          </ac:spMkLst>
        </pc:spChg>
        <pc:spChg chg="add mod">
          <ac:chgData name="victor lorenzo sellares" userId="cca9b460c6724927" providerId="LiveId" clId="{7406FE89-DCB2-466C-BBE5-5173E1FF06D3}" dt="2022-02-19T12:59:22.087" v="299" actId="1035"/>
          <ac:spMkLst>
            <pc:docMk/>
            <pc:sldMk cId="1616086321" sldId="381"/>
            <ac:spMk id="54" creationId="{E05E8A71-D5D7-411D-8065-0D39D595B128}"/>
          </ac:spMkLst>
        </pc:spChg>
        <pc:spChg chg="add mod">
          <ac:chgData name="victor lorenzo sellares" userId="cca9b460c6724927" providerId="LiveId" clId="{7406FE89-DCB2-466C-BBE5-5173E1FF06D3}" dt="2022-02-19T13:00:11.418" v="304" actId="6549"/>
          <ac:spMkLst>
            <pc:docMk/>
            <pc:sldMk cId="1616086321" sldId="381"/>
            <ac:spMk id="55" creationId="{0931B24D-27E2-4BE2-9C60-0B72865081DB}"/>
          </ac:spMkLst>
        </pc:spChg>
        <pc:grpChg chg="mod">
          <ac:chgData name="victor lorenzo sellares" userId="cca9b460c6724927" providerId="LiveId" clId="{7406FE89-DCB2-466C-BBE5-5173E1FF06D3}" dt="2022-02-19T12:56:26.401" v="149" actId="338"/>
          <ac:grpSpMkLst>
            <pc:docMk/>
            <pc:sldMk cId="1616086321" sldId="381"/>
            <ac:grpSpMk id="1" creationId="{00000000-0000-0000-0000-000000000000}"/>
          </ac:grpSpMkLst>
        </pc:grpChg>
        <pc:grpChg chg="mod">
          <ac:chgData name="victor lorenzo sellares" userId="cca9b460c6724927" providerId="LiveId" clId="{7406FE89-DCB2-466C-BBE5-5173E1FF06D3}" dt="2022-02-19T12:56:26.401" v="149" actId="338"/>
          <ac:grpSpMkLst>
            <pc:docMk/>
            <pc:sldMk cId="1616086321" sldId="381"/>
            <ac:grpSpMk id="4" creationId="{A294CF11-0DC6-494D-8542-C7DA60DCE4A8}"/>
          </ac:grpSpMkLst>
        </pc:grpChg>
        <pc:grpChg chg="del mod">
          <ac:chgData name="victor lorenzo sellares" userId="cca9b460c6724927" providerId="LiveId" clId="{7406FE89-DCB2-466C-BBE5-5173E1FF06D3}" dt="2022-02-19T12:57:26.777" v="158" actId="165"/>
          <ac:grpSpMkLst>
            <pc:docMk/>
            <pc:sldMk cId="1616086321" sldId="381"/>
            <ac:grpSpMk id="29" creationId="{C9F12103-3CC9-4AD4-BB23-D40D6CFE8270}"/>
          </ac:grpSpMkLst>
        </pc:grpChg>
        <pc:picChg chg="add del mod">
          <ac:chgData name="victor lorenzo sellares" userId="cca9b460c6724927" providerId="LiveId" clId="{7406FE89-DCB2-466C-BBE5-5173E1FF06D3}" dt="2022-02-19T12:56:26.401" v="149" actId="338"/>
          <ac:picMkLst>
            <pc:docMk/>
            <pc:sldMk cId="1616086321" sldId="381"/>
            <ac:picMk id="2" creationId="{E9655432-C0F5-4B83-86B3-A8471DB240BB}"/>
          </ac:picMkLst>
        </pc:picChg>
        <pc:picChg chg="add del mod">
          <ac:chgData name="victor lorenzo sellares" userId="cca9b460c6724927" providerId="LiveId" clId="{7406FE89-DCB2-466C-BBE5-5173E1FF06D3}" dt="2022-02-19T12:53:30.036" v="98" actId="338"/>
          <ac:picMkLst>
            <pc:docMk/>
            <pc:sldMk cId="1616086321" sldId="381"/>
            <ac:picMk id="3" creationId="{AFA5C2AF-7619-44FF-8CD3-88840676C23C}"/>
          </ac:picMkLst>
        </pc:picChg>
        <pc:picChg chg="mod">
          <ac:chgData name="victor lorenzo sellares" userId="cca9b460c6724927" providerId="LiveId" clId="{7406FE89-DCB2-466C-BBE5-5173E1FF06D3}" dt="2022-02-19T12:56:26.401" v="149" actId="338"/>
          <ac:picMkLst>
            <pc:docMk/>
            <pc:sldMk cId="1616086321" sldId="381"/>
            <ac:picMk id="1029" creationId="{2C2C0FE1-D135-47AF-B2C5-D2D8DCE187C2}"/>
          </ac:picMkLst>
        </pc:picChg>
        <pc:picChg chg="add del mod topLvl">
          <ac:chgData name="victor lorenzo sellares" userId="cca9b460c6724927" providerId="LiveId" clId="{7406FE89-DCB2-466C-BBE5-5173E1FF06D3}" dt="2022-02-19T12:57:46.815" v="188" actId="1038"/>
          <ac:picMkLst>
            <pc:docMk/>
            <pc:sldMk cId="1616086321" sldId="381"/>
            <ac:picMk id="1044" creationId="{1A864CB7-F4E7-429A-BE80-20B905FFF3CA}"/>
          </ac:picMkLst>
        </pc:picChg>
        <pc:cxnChg chg="add mod">
          <ac:chgData name="victor lorenzo sellares" userId="cca9b460c6724927" providerId="LiveId" clId="{7406FE89-DCB2-466C-BBE5-5173E1FF06D3}" dt="2022-02-19T12:56:26.401" v="149" actId="338"/>
          <ac:cxnSpMkLst>
            <pc:docMk/>
            <pc:sldMk cId="1616086321" sldId="381"/>
            <ac:cxnSpMk id="19" creationId="{C85230C8-B838-46C7-A502-A376EFCD2B70}"/>
          </ac:cxnSpMkLst>
        </pc:cxnChg>
        <pc:cxnChg chg="add mod">
          <ac:chgData name="victor lorenzo sellares" userId="cca9b460c6724927" providerId="LiveId" clId="{7406FE89-DCB2-466C-BBE5-5173E1FF06D3}" dt="2022-02-19T12:56:26.401" v="149" actId="338"/>
          <ac:cxnSpMkLst>
            <pc:docMk/>
            <pc:sldMk cId="1616086321" sldId="381"/>
            <ac:cxnSpMk id="24" creationId="{BA80A5F7-0D0E-4DB7-B077-BEB6559A80C1}"/>
          </ac:cxnSpMkLst>
        </pc:cxnChg>
        <pc:cxnChg chg="add mod">
          <ac:chgData name="victor lorenzo sellares" userId="cca9b460c6724927" providerId="LiveId" clId="{7406FE89-DCB2-466C-BBE5-5173E1FF06D3}" dt="2022-02-19T12:56:26.401" v="149" actId="338"/>
          <ac:cxnSpMkLst>
            <pc:docMk/>
            <pc:sldMk cId="1616086321" sldId="381"/>
            <ac:cxnSpMk id="27" creationId="{54343255-0E55-4EAE-90EB-3E6CBE650CE0}"/>
          </ac:cxnSpMkLst>
        </pc:cxnChg>
        <pc:cxnChg chg="add mod">
          <ac:chgData name="victor lorenzo sellares" userId="cca9b460c6724927" providerId="LiveId" clId="{7406FE89-DCB2-466C-BBE5-5173E1FF06D3}" dt="2022-02-19T12:58:19.784" v="277" actId="14100"/>
          <ac:cxnSpMkLst>
            <pc:docMk/>
            <pc:sldMk cId="1616086321" sldId="381"/>
            <ac:cxnSpMk id="43" creationId="{EEEAFC71-8A6B-4486-A814-712D6C5E0C3C}"/>
          </ac:cxnSpMkLst>
        </pc:cxnChg>
        <pc:cxnChg chg="add mod">
          <ac:chgData name="victor lorenzo sellares" userId="cca9b460c6724927" providerId="LiveId" clId="{7406FE89-DCB2-466C-BBE5-5173E1FF06D3}" dt="2022-02-19T12:58:27.036" v="280" actId="14100"/>
          <ac:cxnSpMkLst>
            <pc:docMk/>
            <pc:sldMk cId="1616086321" sldId="381"/>
            <ac:cxnSpMk id="45" creationId="{9523A0E8-9DDC-46E4-99F7-6CC7FB1F75A8}"/>
          </ac:cxnSpMkLst>
        </pc:cxnChg>
        <pc:cxnChg chg="add mod">
          <ac:chgData name="victor lorenzo sellares" userId="cca9b460c6724927" providerId="LiveId" clId="{7406FE89-DCB2-466C-BBE5-5173E1FF06D3}" dt="2022-02-19T12:59:00.345" v="288" actId="14100"/>
          <ac:cxnSpMkLst>
            <pc:docMk/>
            <pc:sldMk cId="1616086321" sldId="381"/>
            <ac:cxnSpMk id="50" creationId="{B22252A6-C2A7-44FE-8EE1-AB354F4B3975}"/>
          </ac:cxnSpMkLst>
        </pc:cxnChg>
        <pc:cxnChg chg="add mod">
          <ac:chgData name="victor lorenzo sellares" userId="cca9b460c6724927" providerId="LiveId" clId="{7406FE89-DCB2-466C-BBE5-5173E1FF06D3}" dt="2022-02-19T12:59:15.414" v="289"/>
          <ac:cxnSpMkLst>
            <pc:docMk/>
            <pc:sldMk cId="1616086321" sldId="381"/>
            <ac:cxnSpMk id="56" creationId="{EDB4BF8B-63FB-438C-B4AE-EDD502FBA233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94AE60-BEBD-443D-94B7-4852B22A9A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7ABC6D3-AE9E-4910-B02D-10F52E2002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89E634A-229F-4212-B328-A61F8DAF9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3F646-B6A8-475A-8270-AFC14D82EE1F}" type="datetimeFigureOut">
              <a:rPr lang="es-ES" smtClean="0"/>
              <a:t>20/02/2022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6DA3C00-F3CA-42EF-A602-8483CF2FB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B94470-FB38-4F36-92B7-9A8F7E30C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20E3-FACE-4B1F-990E-DE36509CEF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6134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6F1823-5A30-4AB8-B918-8160F98B1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9F299E2-C65A-436D-971F-DEE37BFC4F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1FB50D1-46CE-4860-B693-C76483552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3F646-B6A8-475A-8270-AFC14D82EE1F}" type="datetimeFigureOut">
              <a:rPr lang="es-ES" smtClean="0"/>
              <a:t>20/02/2022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9455243-5C4F-46A4-B5CA-26E439153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3434B63-4D23-4BE9-A724-C248EE6D3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20E3-FACE-4B1F-990E-DE36509CEF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4284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F1AA493-F0D8-4C79-AECD-434BB81913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652B18D-E43F-4879-B0CB-676EDECD0C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348AC1-85D8-40BF-A41E-7047D4CE2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3F646-B6A8-475A-8270-AFC14D82EE1F}" type="datetimeFigureOut">
              <a:rPr lang="es-ES" smtClean="0"/>
              <a:t>20/02/2022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CAFA060-CE53-4C55-B8B2-91F00E14C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5F53F4D-DC79-4967-815F-62F79126E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20E3-FACE-4B1F-990E-DE36509CEF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6097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69A706-2F72-47FF-A02E-6799CE070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7A5977E-5EC7-4764-914E-EEE6FD9074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0A544FC-1114-427D-888E-DC1D07D52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3F646-B6A8-475A-8270-AFC14D82EE1F}" type="datetimeFigureOut">
              <a:rPr lang="es-ES" smtClean="0"/>
              <a:t>20/02/2022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745A557-3A85-4504-A425-362900EE1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AB95A63-5379-4F82-AB1D-1DEFFB823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20E3-FACE-4B1F-990E-DE36509CEF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8990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51BCE8-60F0-4D3A-B492-7745EB62B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88F5B23-CDFD-4A11-BCDE-5F13694C33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AE179BB-8428-470A-B076-EAC9FF83A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3F646-B6A8-475A-8270-AFC14D82EE1F}" type="datetimeFigureOut">
              <a:rPr lang="es-ES" smtClean="0"/>
              <a:t>20/02/2022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9B8B7B-B46F-463C-B450-DFD0848B6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ECE177F-B709-4B76-9FBE-F0C0B9ED9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20E3-FACE-4B1F-990E-DE36509CEF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2083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49F0C-BE33-4AFA-BB6D-CFBD73AC8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683D08B-37B7-4B92-8CD6-FA26292637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EF81E2E-F097-4122-8947-474361295F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4E77A97-2A4F-4DBE-AFA1-F32978CAE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3F646-B6A8-475A-8270-AFC14D82EE1F}" type="datetimeFigureOut">
              <a:rPr lang="es-ES" smtClean="0"/>
              <a:t>20/02/2022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99FC545-D09D-43D1-A784-ECCAD6913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648D89D-201D-4FE4-BBC6-F35AD0E57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20E3-FACE-4B1F-990E-DE36509CEF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2151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72E09B-F535-4F75-9796-001D2BBAB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B4D4161-31BD-49F2-B95D-72EBF730E3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0A36EDD-81CC-41BC-9F74-9E75DFABD1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D8FD129-B778-42E5-A32D-5A1520954D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492D8EB-D5CF-4BCD-AFD1-8CDE82B700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D965C88-4BF5-4FA9-918C-50C57B0C4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3F646-B6A8-475A-8270-AFC14D82EE1F}" type="datetimeFigureOut">
              <a:rPr lang="es-ES" smtClean="0"/>
              <a:t>20/02/2022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431CB21-EA35-4C7F-BAC4-0C0B411C1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272339E-CBA8-491E-9AB9-CAB27E616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20E3-FACE-4B1F-990E-DE36509CEF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5252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80B807-EEAA-449F-BDC0-A289CD6B3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FFCE885-FCFE-4C4B-86C2-537DE45FB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3F646-B6A8-475A-8270-AFC14D82EE1F}" type="datetimeFigureOut">
              <a:rPr lang="es-ES" smtClean="0"/>
              <a:t>20/02/2022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4467012-6E48-450A-8C05-01876F328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2649568-8C70-4DC6-8B04-2281123D2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20E3-FACE-4B1F-990E-DE36509CEF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1504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B0459B7-FD74-456D-A4D5-CD52BB342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3F646-B6A8-475A-8270-AFC14D82EE1F}" type="datetimeFigureOut">
              <a:rPr lang="es-ES" smtClean="0"/>
              <a:t>20/02/2022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C304B2C-9FEC-4A0A-B498-7F843E5D7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BF7EA24-2A9A-425D-8C68-5781409EE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20E3-FACE-4B1F-990E-DE36509CEF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5699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C27C1D-2134-4E09-808C-D41BDA13C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6895EF-B5D7-4DCE-986E-27B77F0885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B34DF84-9052-4AB6-9BF7-6611ED0E20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D7F2186-841C-4A42-9D19-1F14E44CB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3F646-B6A8-475A-8270-AFC14D82EE1F}" type="datetimeFigureOut">
              <a:rPr lang="es-ES" smtClean="0"/>
              <a:t>20/02/2022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88C44EB-B43D-48C0-81D8-EF74C8B63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C166414-33CA-41CB-8C9E-8BFC55958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20E3-FACE-4B1F-990E-DE36509CEF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6638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8FFF6F-EBDF-401A-84BD-F4FDC9899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7B08782-E0F9-4B0B-8199-C6654E767D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508ABBD-7298-4133-898B-9E288C194F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E033D8A-80EF-47E1-8732-8270C0311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3F646-B6A8-475A-8270-AFC14D82EE1F}" type="datetimeFigureOut">
              <a:rPr lang="es-ES" smtClean="0"/>
              <a:t>20/02/2022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4C8C314-4338-4A93-B3D8-5B7F56C3F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42012BB-9014-4D3D-8984-328F55DB7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20E3-FACE-4B1F-990E-DE36509CEF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1955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36DE8E3-D1E0-4F1D-8B12-1D5252A22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0C150D4-2463-4F0E-9439-4B425C17A3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4055F4-7514-4A14-8C22-33BBDFDCAD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A3F646-B6A8-475A-8270-AFC14D82EE1F}" type="datetimeFigureOut">
              <a:rPr lang="es-ES" smtClean="0"/>
              <a:t>20/02/2022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731A31A-1696-403F-9525-5155E1229B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2415676-BA2B-419E-BADE-13285F4585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920E3-FACE-4B1F-990E-DE36509CEF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2884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s://www.nefrologiaaldia.org/es-articulo-nefropatia-por-cambios-minimos-429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E50D8242-C105-4388-B045-D9472AD31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1951" y="77585"/>
            <a:ext cx="1476375" cy="11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2" descr="C:\Users\victor\OneDrive\NEFROLOGIA AL DIA\DOMINIO\Dossier\Icono NAD.jpg">
            <a:extLst>
              <a:ext uri="{FF2B5EF4-FFF2-40B4-BE49-F238E27FC236}">
                <a16:creationId xmlns:a16="http://schemas.microsoft.com/office/drawing/2014/main" id="{571B981C-7C77-4DF0-9EC7-2B4FF0EF8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4" y="242887"/>
            <a:ext cx="1871662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8 Rectángulo">
            <a:extLst>
              <a:ext uri="{FF2B5EF4-FFF2-40B4-BE49-F238E27FC236}">
                <a16:creationId xmlns:a16="http://schemas.microsoft.com/office/drawing/2014/main" id="{7F5B5D1A-9B7A-43B6-970D-80C8951D0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9260" y="254209"/>
            <a:ext cx="779780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4000" b="1" dirty="0">
                <a:solidFill>
                  <a:srgbClr val="0000FF"/>
                </a:solidFill>
              </a:rPr>
              <a:t>ATLAS DE HISTOPATOLOGÍA RENAL</a:t>
            </a:r>
          </a:p>
        </p:txBody>
      </p:sp>
      <p:cxnSp>
        <p:nvCxnSpPr>
          <p:cNvPr id="7" name="10 Conector recto">
            <a:extLst>
              <a:ext uri="{FF2B5EF4-FFF2-40B4-BE49-F238E27FC236}">
                <a16:creationId xmlns:a16="http://schemas.microsoft.com/office/drawing/2014/main" id="{1BC8A7DA-92C5-47AB-9B08-23DA173C6048}"/>
              </a:ext>
            </a:extLst>
          </p:cNvPr>
          <p:cNvCxnSpPr>
            <a:cxnSpLocks/>
          </p:cNvCxnSpPr>
          <p:nvPr/>
        </p:nvCxnSpPr>
        <p:spPr>
          <a:xfrm>
            <a:off x="916604" y="1437085"/>
            <a:ext cx="1012443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8" name="CuadroTexto 7">
            <a:extLst>
              <a:ext uri="{FF2B5EF4-FFF2-40B4-BE49-F238E27FC236}">
                <a16:creationId xmlns:a16="http://schemas.microsoft.com/office/drawing/2014/main" id="{2C3DFE92-6DA5-4104-9E93-2EA893E62B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79475"/>
            <a:ext cx="32226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400" u="sng">
                <a:solidFill>
                  <a:srgbClr val="0000FF"/>
                </a:solidFill>
                <a:latin typeface="Arial" panose="020B0604020202020204" pitchFamily="34" charset="0"/>
              </a:rPr>
              <a:t>  http://www.nefrologiaaldia.org</a:t>
            </a:r>
          </a:p>
        </p:txBody>
      </p:sp>
      <p:sp>
        <p:nvSpPr>
          <p:cNvPr id="8" name="8 Rectángulo">
            <a:extLst>
              <a:ext uri="{FF2B5EF4-FFF2-40B4-BE49-F238E27FC236}">
                <a16:creationId xmlns:a16="http://schemas.microsoft.com/office/drawing/2014/main" id="{08B34EF1-F3D3-4D23-8010-5B954988CF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2813" y="1812431"/>
            <a:ext cx="741915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4000" b="1" dirty="0"/>
              <a:t>NEFROPATIA POR CAMBIOS MÍNIMOS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576C8A9-2E6B-48D4-A026-946853714AE3}"/>
              </a:ext>
            </a:extLst>
          </p:cNvPr>
          <p:cNvSpPr txBox="1"/>
          <p:nvPr/>
        </p:nvSpPr>
        <p:spPr>
          <a:xfrm>
            <a:off x="4926014" y="5525750"/>
            <a:ext cx="43070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/>
              <a:t>Enlace temario Nefrología al Día</a:t>
            </a:r>
            <a:endParaRPr lang="es-ES" b="1" i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3ED242B-0CDD-4033-B218-8601377F6B0C}"/>
              </a:ext>
            </a:extLst>
          </p:cNvPr>
          <p:cNvSpPr txBox="1"/>
          <p:nvPr/>
        </p:nvSpPr>
        <p:spPr>
          <a:xfrm>
            <a:off x="4820470" y="613700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>
                <a:hlinkClick r:id="rId4"/>
              </a:rPr>
              <a:t>Nefropatía por Cambios mínimos | Nefrología al día (nefrologiaaldia.org)</a:t>
            </a:r>
            <a:endParaRPr lang="es-ES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3AC7BD31-861A-4066-8CF3-8BD3C0DA0869}"/>
              </a:ext>
            </a:extLst>
          </p:cNvPr>
          <p:cNvGrpSpPr/>
          <p:nvPr/>
        </p:nvGrpSpPr>
        <p:grpSpPr>
          <a:xfrm>
            <a:off x="214497" y="1981748"/>
            <a:ext cx="4174966" cy="4110278"/>
            <a:chOff x="96669" y="1773929"/>
            <a:chExt cx="4174966" cy="4110278"/>
          </a:xfrm>
        </p:grpSpPr>
        <p:pic>
          <p:nvPicPr>
            <p:cNvPr id="3079" name="Imagen 10">
              <a:extLst>
                <a:ext uri="{FF2B5EF4-FFF2-40B4-BE49-F238E27FC236}">
                  <a16:creationId xmlns:a16="http://schemas.microsoft.com/office/drawing/2014/main" id="{475D4968-3561-4C83-A279-FEFE1DC6E3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018" y="1773929"/>
              <a:ext cx="3868269" cy="4060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Elipse 2">
              <a:extLst>
                <a:ext uri="{FF2B5EF4-FFF2-40B4-BE49-F238E27FC236}">
                  <a16:creationId xmlns:a16="http://schemas.microsoft.com/office/drawing/2014/main" id="{1965E927-C237-4C04-9E21-712AEF2E0ED4}"/>
                </a:ext>
              </a:extLst>
            </p:cNvPr>
            <p:cNvSpPr/>
            <p:nvPr/>
          </p:nvSpPr>
          <p:spPr>
            <a:xfrm rot="5400000">
              <a:off x="154067" y="1766640"/>
              <a:ext cx="4060169" cy="417496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F4D45A9-40C6-40D9-9A47-237A180C8D01}"/>
              </a:ext>
            </a:extLst>
          </p:cNvPr>
          <p:cNvSpPr txBox="1"/>
          <p:nvPr/>
        </p:nvSpPr>
        <p:spPr>
          <a:xfrm>
            <a:off x="5211812" y="3351975"/>
            <a:ext cx="5025928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/>
              <a:t>Autores</a:t>
            </a:r>
          </a:p>
          <a:p>
            <a:r>
              <a:rPr lang="es-ES" b="1" i="1"/>
              <a:t>José Ballarin</a:t>
            </a:r>
          </a:p>
          <a:p>
            <a:r>
              <a:rPr lang="es-ES" b="1" i="1"/>
              <a:t>Yolanda Arce</a:t>
            </a:r>
          </a:p>
          <a:p>
            <a:r>
              <a:rPr lang="es-ES" b="1" i="1"/>
              <a:t>         Fundació Puigvert. Barcelona</a:t>
            </a:r>
          </a:p>
          <a:p>
            <a:r>
              <a:rPr lang="es-ES" b="1" i="1"/>
              <a:t>Eduardo Vazquez Martul</a:t>
            </a:r>
          </a:p>
          <a:p>
            <a:r>
              <a:rPr lang="es-ES" sz="1400" b="0" i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         </a:t>
            </a:r>
            <a:r>
              <a:rPr lang="es-ES" b="1" i="1">
                <a:solidFill>
                  <a:srgbClr val="202124"/>
                </a:solidFill>
                <a:effectLst/>
              </a:rPr>
              <a:t>Complejo Hospitalario Universitario A Coruña</a:t>
            </a:r>
            <a:endParaRPr lang="es-ES" b="1" i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8A2CE7-E362-4381-8742-A1FE60E0A1F6}"/>
              </a:ext>
            </a:extLst>
          </p:cNvPr>
          <p:cNvSpPr txBox="1">
            <a:spLocks/>
          </p:cNvSpPr>
          <p:nvPr/>
        </p:nvSpPr>
        <p:spPr>
          <a:xfrm>
            <a:off x="2116931" y="124540"/>
            <a:ext cx="7958138" cy="5486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r-ES" sz="3200" b="1" dirty="0">
                <a:solidFill>
                  <a:srgbClr val="0000CC"/>
                </a:solidFill>
                <a:latin typeface="+mn-lt"/>
              </a:rPr>
              <a:t>Nefropat</a:t>
            </a:r>
            <a:r>
              <a:rPr lang="es-ES" sz="3200" b="1" dirty="0">
                <a:solidFill>
                  <a:srgbClr val="0000CC"/>
                </a:solidFill>
                <a:latin typeface="+mn-lt"/>
              </a:rPr>
              <a:t>í</a:t>
            </a:r>
            <a:r>
              <a:rPr lang="fr-ES" sz="3200" b="1" dirty="0">
                <a:solidFill>
                  <a:srgbClr val="0000CC"/>
                </a:solidFill>
                <a:latin typeface="+mn-lt"/>
              </a:rPr>
              <a:t>a por </a:t>
            </a:r>
            <a:r>
              <a:rPr lang="es-ES" sz="3200" b="1" dirty="0">
                <a:solidFill>
                  <a:srgbClr val="0000CC"/>
                </a:solidFill>
                <a:latin typeface="+mn-lt"/>
              </a:rPr>
              <a:t>cambios mí</a:t>
            </a:r>
            <a:r>
              <a:rPr lang="fr-ES" sz="3200" b="1" dirty="0">
                <a:solidFill>
                  <a:srgbClr val="0000CC"/>
                </a:solidFill>
                <a:latin typeface="+mn-lt"/>
              </a:rPr>
              <a:t>nim</a:t>
            </a:r>
            <a:r>
              <a:rPr lang="es-ES" sz="3200" b="1" dirty="0">
                <a:solidFill>
                  <a:srgbClr val="0000CC"/>
                </a:solidFill>
                <a:latin typeface="+mn-lt"/>
              </a:rPr>
              <a:t>o</a:t>
            </a:r>
            <a:r>
              <a:rPr lang="fr-ES" sz="3200" b="1" dirty="0">
                <a:solidFill>
                  <a:srgbClr val="0000CC"/>
                </a:solidFill>
                <a:latin typeface="+mn-lt"/>
              </a:rPr>
              <a:t>s (NCM)</a:t>
            </a:r>
          </a:p>
        </p:txBody>
      </p:sp>
      <p:sp>
        <p:nvSpPr>
          <p:cNvPr id="3" name="ZoneTexte 5">
            <a:extLst>
              <a:ext uri="{FF2B5EF4-FFF2-40B4-BE49-F238E27FC236}">
                <a16:creationId xmlns:a16="http://schemas.microsoft.com/office/drawing/2014/main" id="{281B20BC-511F-4E71-97A4-6DA9E024B41F}"/>
              </a:ext>
            </a:extLst>
          </p:cNvPr>
          <p:cNvSpPr txBox="1"/>
          <p:nvPr/>
        </p:nvSpPr>
        <p:spPr>
          <a:xfrm>
            <a:off x="454371" y="828675"/>
            <a:ext cx="72538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u="sng" dirty="0" err="1"/>
              <a:t>Características</a:t>
            </a:r>
            <a:r>
              <a:rPr lang="fr-FR" sz="2000" b="1" u="sng" dirty="0"/>
              <a:t> en MO</a:t>
            </a:r>
            <a:r>
              <a:rPr lang="fr-FR" sz="2000" b="1" dirty="0"/>
              <a:t>:  </a:t>
            </a:r>
            <a:r>
              <a:rPr lang="fr-FR" sz="2000" b="1" dirty="0" err="1">
                <a:solidFill>
                  <a:srgbClr val="0000CC"/>
                </a:solidFill>
              </a:rPr>
              <a:t>parénquima</a:t>
            </a:r>
            <a:r>
              <a:rPr lang="fr-FR" sz="2000" b="1" dirty="0">
                <a:solidFill>
                  <a:srgbClr val="0000CC"/>
                </a:solidFill>
              </a:rPr>
              <a:t> </a:t>
            </a:r>
            <a:r>
              <a:rPr lang="fr-FR" sz="2000" b="1" dirty="0" err="1">
                <a:solidFill>
                  <a:srgbClr val="0000CC"/>
                </a:solidFill>
              </a:rPr>
              <a:t>renal</a:t>
            </a:r>
            <a:r>
              <a:rPr lang="fr-FR" sz="2000" b="1" dirty="0">
                <a:solidFill>
                  <a:srgbClr val="0000CC"/>
                </a:solidFill>
              </a:rPr>
              <a:t> sin </a:t>
            </a:r>
            <a:r>
              <a:rPr lang="fr-FR" sz="2000" b="1" dirty="0" err="1">
                <a:solidFill>
                  <a:srgbClr val="0000CC"/>
                </a:solidFill>
              </a:rPr>
              <a:t>alteraciones</a:t>
            </a:r>
            <a:r>
              <a:rPr lang="fr-FR" sz="2000" b="1" dirty="0">
                <a:solidFill>
                  <a:srgbClr val="0000CC"/>
                </a:solidFill>
              </a:rPr>
              <a:t> </a:t>
            </a:r>
            <a:endParaRPr lang="fr-ES" sz="2000" b="1" dirty="0">
              <a:solidFill>
                <a:srgbClr val="0000CC"/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EC16341-5672-4EEC-A79C-B45693DB488F}"/>
              </a:ext>
            </a:extLst>
          </p:cNvPr>
          <p:cNvSpPr txBox="1"/>
          <p:nvPr/>
        </p:nvSpPr>
        <p:spPr>
          <a:xfrm>
            <a:off x="121920" y="5704779"/>
            <a:ext cx="11695611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FR" sz="2000" dirty="0" err="1"/>
              <a:t>Glomérulos</a:t>
            </a:r>
            <a:r>
              <a:rPr lang="fr-FR" sz="2000" dirty="0"/>
              <a:t>: </a:t>
            </a:r>
            <a:r>
              <a:rPr lang="fr-FR" sz="2000" dirty="0" err="1"/>
              <a:t>ausencia</a:t>
            </a:r>
            <a:r>
              <a:rPr lang="fr-FR" sz="2000" dirty="0"/>
              <a:t> de </a:t>
            </a:r>
            <a:r>
              <a:rPr lang="fr-FR" sz="2000" dirty="0" err="1"/>
              <a:t>depósitos</a:t>
            </a:r>
            <a:r>
              <a:rPr lang="fr-FR" sz="2000" dirty="0"/>
              <a:t> </a:t>
            </a:r>
            <a:r>
              <a:rPr lang="fr-FR" sz="2000" dirty="0" err="1"/>
              <a:t>inmunes</a:t>
            </a:r>
            <a:r>
              <a:rPr lang="fr-FR" sz="2000" dirty="0"/>
              <a:t>, su </a:t>
            </a:r>
            <a:r>
              <a:rPr lang="fr-FR" sz="2000" dirty="0" err="1"/>
              <a:t>presencia</a:t>
            </a:r>
            <a:r>
              <a:rPr lang="fr-FR" sz="2000" dirty="0"/>
              <a:t> </a:t>
            </a:r>
            <a:r>
              <a:rPr lang="fr-FR" sz="2000" dirty="0" err="1"/>
              <a:t>significativa</a:t>
            </a:r>
            <a:r>
              <a:rPr lang="fr-FR" sz="2000" dirty="0"/>
              <a:t> </a:t>
            </a:r>
            <a:r>
              <a:rPr lang="fr-FR" sz="2000" dirty="0" err="1"/>
              <a:t>excluye</a:t>
            </a:r>
            <a:r>
              <a:rPr lang="fr-FR" sz="2000" dirty="0"/>
              <a:t> el </a:t>
            </a:r>
            <a:r>
              <a:rPr lang="fr-FR" sz="2000" dirty="0" err="1"/>
              <a:t>diagnóstico</a:t>
            </a:r>
            <a:r>
              <a:rPr lang="fr-FR" sz="2000" dirty="0"/>
              <a:t> de NCM, </a:t>
            </a:r>
            <a:r>
              <a:rPr lang="fr-FR" sz="2000" err="1"/>
              <a:t>aunque</a:t>
            </a:r>
            <a:r>
              <a:rPr lang="fr-FR" sz="2000"/>
              <a:t> pueden </a:t>
            </a:r>
            <a:r>
              <a:rPr lang="fr-FR" sz="2000" dirty="0" err="1"/>
              <a:t>observarse</a:t>
            </a:r>
            <a:r>
              <a:rPr lang="fr-FR" sz="2000" dirty="0"/>
              <a:t> </a:t>
            </a:r>
            <a:r>
              <a:rPr lang="fr-FR" sz="2000" dirty="0" err="1"/>
              <a:t>leves</a:t>
            </a:r>
            <a:r>
              <a:rPr lang="fr-FR" sz="2000" dirty="0"/>
              <a:t> </a:t>
            </a:r>
            <a:r>
              <a:rPr lang="fr-FR" sz="2000" dirty="0" err="1"/>
              <a:t>depósitos</a:t>
            </a:r>
            <a:r>
              <a:rPr lang="fr-FR" sz="2000" dirty="0"/>
              <a:t> de IgM y C3 </a:t>
            </a:r>
            <a:r>
              <a:rPr lang="fr-FR" sz="2000" dirty="0" err="1"/>
              <a:t>mesangial</a:t>
            </a:r>
            <a:r>
              <a:rPr lang="fr-FR" sz="2000" dirty="0"/>
              <a:t> en </a:t>
            </a:r>
            <a:r>
              <a:rPr lang="fr-FR" sz="2000" dirty="0" err="1"/>
              <a:t>ausencia</a:t>
            </a:r>
            <a:r>
              <a:rPr lang="fr-FR" sz="2000" dirty="0"/>
              <a:t> </a:t>
            </a:r>
            <a:r>
              <a:rPr lang="fr-FR" sz="2000" err="1"/>
              <a:t>depósitos</a:t>
            </a:r>
            <a:r>
              <a:rPr lang="fr-FR" sz="2000"/>
              <a:t> electróndensos</a:t>
            </a:r>
            <a:r>
              <a:rPr lang="fr-FR" sz="2000" dirty="0"/>
              <a:t>. Estos </a:t>
            </a:r>
            <a:r>
              <a:rPr lang="fr-FR" sz="2000" dirty="0" err="1"/>
              <a:t>depósitos</a:t>
            </a:r>
            <a:r>
              <a:rPr lang="fr-FR" sz="2000" dirty="0"/>
              <a:t> se </a:t>
            </a:r>
            <a:r>
              <a:rPr lang="fr-FR" sz="2000" dirty="0" err="1"/>
              <a:t>consideran</a:t>
            </a:r>
            <a:r>
              <a:rPr lang="fr-FR" sz="2000" dirty="0"/>
              <a:t> </a:t>
            </a:r>
            <a:r>
              <a:rPr lang="fr-FR" sz="2000" dirty="0" err="1"/>
              <a:t>secundarios</a:t>
            </a:r>
            <a:r>
              <a:rPr lang="fr-FR" sz="2000" dirty="0"/>
              <a:t> a la </a:t>
            </a:r>
            <a:r>
              <a:rPr lang="fr-FR" sz="2000" dirty="0" err="1"/>
              <a:t>proteinuria</a:t>
            </a:r>
            <a:r>
              <a:rPr lang="fr-FR" sz="2000" dirty="0"/>
              <a:t>.</a:t>
            </a: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C47AF5B1-1F23-4A80-B8FC-DEF6A30A8977}"/>
              </a:ext>
            </a:extLst>
          </p:cNvPr>
          <p:cNvCxnSpPr>
            <a:cxnSpLocks/>
          </p:cNvCxnSpPr>
          <p:nvPr/>
        </p:nvCxnSpPr>
        <p:spPr>
          <a:xfrm>
            <a:off x="365760" y="673203"/>
            <a:ext cx="10903131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CuadroTexto 14">
            <a:extLst>
              <a:ext uri="{FF2B5EF4-FFF2-40B4-BE49-F238E27FC236}">
                <a16:creationId xmlns:a16="http://schemas.microsoft.com/office/drawing/2014/main" id="{CC136D39-2DF5-4D60-9199-0A7031ACD913}"/>
              </a:ext>
            </a:extLst>
          </p:cNvPr>
          <p:cNvSpPr txBox="1"/>
          <p:nvPr/>
        </p:nvSpPr>
        <p:spPr>
          <a:xfrm>
            <a:off x="1099449" y="4903755"/>
            <a:ext cx="584999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s-E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Membrana basal de grosor, textura y contorno  normal</a:t>
            </a:r>
            <a:endParaRPr lang="es-ES" sz="2000" dirty="0"/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51A8EBDE-F965-49E4-AC43-7BA7E186ACB1}"/>
              </a:ext>
            </a:extLst>
          </p:cNvPr>
          <p:cNvGrpSpPr/>
          <p:nvPr/>
        </p:nvGrpSpPr>
        <p:grpSpPr>
          <a:xfrm>
            <a:off x="291138" y="1628458"/>
            <a:ext cx="3622630" cy="3317227"/>
            <a:chOff x="291138" y="1628458"/>
            <a:chExt cx="3622630" cy="3317227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07E3879B-347E-4843-8945-F6EFF9B019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923" t="5601" r="11135" b="12281"/>
            <a:stretch/>
          </p:blipFill>
          <p:spPr>
            <a:xfrm>
              <a:off x="291138" y="1628458"/>
              <a:ext cx="3622630" cy="3152302"/>
            </a:xfrm>
            <a:prstGeom prst="rect">
              <a:avLst/>
            </a:prstGeom>
          </p:spPr>
        </p:pic>
        <p:cxnSp>
          <p:nvCxnSpPr>
            <p:cNvPr id="10" name="Conector recto de flecha 9">
              <a:extLst>
                <a:ext uri="{FF2B5EF4-FFF2-40B4-BE49-F238E27FC236}">
                  <a16:creationId xmlns:a16="http://schemas.microsoft.com/office/drawing/2014/main" id="{39E51757-55B5-4C6C-BCA3-6D8C3D5E98E4}"/>
                </a:ext>
              </a:extLst>
            </p:cNvPr>
            <p:cNvCxnSpPr>
              <a:cxnSpLocks/>
            </p:cNvCxnSpPr>
            <p:nvPr/>
          </p:nvCxnSpPr>
          <p:spPr>
            <a:xfrm>
              <a:off x="1433954" y="4304629"/>
              <a:ext cx="806429" cy="641056"/>
            </a:xfrm>
            <a:prstGeom prst="straightConnector1">
              <a:avLst/>
            </a:prstGeom>
            <a:ln w="57150">
              <a:solidFill>
                <a:srgbClr val="0000CC"/>
              </a:solidFill>
              <a:headEnd type="arrow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88922C0F-A4C9-4DE5-AB8F-EFA55D541E93}"/>
                </a:ext>
              </a:extLst>
            </p:cNvPr>
            <p:cNvSpPr/>
            <p:nvPr/>
          </p:nvSpPr>
          <p:spPr>
            <a:xfrm>
              <a:off x="3204323" y="4437580"/>
              <a:ext cx="680958" cy="3026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s-ES" dirty="0">
                  <a:solidFill>
                    <a:srgbClr val="000000"/>
                  </a:solidFill>
                </a:rPr>
                <a:t>Plata</a:t>
              </a:r>
              <a:endParaRPr lang="es-ES" dirty="0">
                <a:solidFill>
                  <a:srgbClr val="000000"/>
                </a:solidFill>
                <a:cs typeface="Calibri"/>
              </a:endParaRPr>
            </a:p>
          </p:txBody>
        </p:sp>
      </p:grpSp>
      <p:grpSp>
        <p:nvGrpSpPr>
          <p:cNvPr id="23" name="Grupo 22">
            <a:extLst>
              <a:ext uri="{FF2B5EF4-FFF2-40B4-BE49-F238E27FC236}">
                <a16:creationId xmlns:a16="http://schemas.microsoft.com/office/drawing/2014/main" id="{E7D4F072-075A-4B5B-B1CD-D030D9CC14B9}"/>
              </a:ext>
            </a:extLst>
          </p:cNvPr>
          <p:cNvGrpSpPr/>
          <p:nvPr/>
        </p:nvGrpSpPr>
        <p:grpSpPr>
          <a:xfrm>
            <a:off x="4126102" y="1657303"/>
            <a:ext cx="3678094" cy="3202907"/>
            <a:chOff x="4126102" y="1657303"/>
            <a:chExt cx="3678094" cy="3202907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BB329D77-1691-4CC5-9F7F-A6EBF1712E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8231" t="25888" r="15473" b="6273"/>
            <a:stretch/>
          </p:blipFill>
          <p:spPr>
            <a:xfrm>
              <a:off x="4126102" y="1657303"/>
              <a:ext cx="3678094" cy="3105012"/>
            </a:xfrm>
            <a:prstGeom prst="rect">
              <a:avLst/>
            </a:prstGeom>
          </p:spPr>
        </p:pic>
        <p:cxnSp>
          <p:nvCxnSpPr>
            <p:cNvPr id="12" name="Conector recto de flecha 11">
              <a:extLst>
                <a:ext uri="{FF2B5EF4-FFF2-40B4-BE49-F238E27FC236}">
                  <a16:creationId xmlns:a16="http://schemas.microsoft.com/office/drawing/2014/main" id="{3CE51AD2-3E64-4A0D-A3AE-6DC6E6A528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38057" y="4219154"/>
              <a:ext cx="780420" cy="641056"/>
            </a:xfrm>
            <a:prstGeom prst="straightConnector1">
              <a:avLst/>
            </a:prstGeom>
            <a:ln w="57150">
              <a:solidFill>
                <a:srgbClr val="0000CC"/>
              </a:solidFill>
              <a:headEnd type="arrow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E16D282F-CA64-4C8F-A8CF-A9C5F87987A7}"/>
                </a:ext>
              </a:extLst>
            </p:cNvPr>
            <p:cNvSpPr/>
            <p:nvPr/>
          </p:nvSpPr>
          <p:spPr>
            <a:xfrm>
              <a:off x="7218126" y="4438533"/>
              <a:ext cx="552990" cy="3013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s-ES" dirty="0">
                  <a:solidFill>
                    <a:srgbClr val="000000"/>
                  </a:solidFill>
                </a:rPr>
                <a:t>PAS</a:t>
              </a:r>
              <a:endParaRPr lang="es-ES" dirty="0">
                <a:solidFill>
                  <a:srgbClr val="000000"/>
                </a:solidFill>
                <a:cs typeface="Calibri"/>
              </a:endParaRPr>
            </a:p>
          </p:txBody>
        </p:sp>
      </p:grpSp>
      <p:sp>
        <p:nvSpPr>
          <p:cNvPr id="18" name="CuadroTexto 17">
            <a:extLst>
              <a:ext uri="{FF2B5EF4-FFF2-40B4-BE49-F238E27FC236}">
                <a16:creationId xmlns:a16="http://schemas.microsoft.com/office/drawing/2014/main" id="{D26DCA9E-5F23-4382-883F-4CC3AE9DECEE}"/>
              </a:ext>
            </a:extLst>
          </p:cNvPr>
          <p:cNvSpPr txBox="1"/>
          <p:nvPr/>
        </p:nvSpPr>
        <p:spPr>
          <a:xfrm>
            <a:off x="7862892" y="4833514"/>
            <a:ext cx="3667258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s-ES" sz="2000" dirty="0">
                <a:solidFill>
                  <a:srgbClr val="000000"/>
                </a:solidFill>
              </a:rPr>
              <a:t>Intersticio y túbulos renales sin alteraciones</a:t>
            </a:r>
            <a:endParaRPr lang="es-ES" sz="2000" dirty="0"/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A84B137B-6548-4384-BCB0-43109FC1D673}"/>
              </a:ext>
            </a:extLst>
          </p:cNvPr>
          <p:cNvGrpSpPr/>
          <p:nvPr/>
        </p:nvGrpSpPr>
        <p:grpSpPr>
          <a:xfrm>
            <a:off x="7971263" y="1655154"/>
            <a:ext cx="4112364" cy="3152303"/>
            <a:chOff x="7971263" y="1655154"/>
            <a:chExt cx="4112364" cy="3152303"/>
          </a:xfrm>
        </p:grpSpPr>
        <p:pic>
          <p:nvPicPr>
            <p:cNvPr id="14" name="Image 3">
              <a:extLst>
                <a:ext uri="{FF2B5EF4-FFF2-40B4-BE49-F238E27FC236}">
                  <a16:creationId xmlns:a16="http://schemas.microsoft.com/office/drawing/2014/main" id="{C55BC532-D3CD-49BF-8821-4D60942826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1541" t="17850" r="19553" b="1876"/>
            <a:stretch/>
          </p:blipFill>
          <p:spPr>
            <a:xfrm>
              <a:off x="7971263" y="1655154"/>
              <a:ext cx="4112364" cy="3152303"/>
            </a:xfrm>
            <a:prstGeom prst="rect">
              <a:avLst/>
            </a:prstGeom>
          </p:spPr>
        </p:pic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465683E2-2875-4CB5-A56B-6FA9AE974D47}"/>
                </a:ext>
              </a:extLst>
            </p:cNvPr>
            <p:cNvSpPr/>
            <p:nvPr/>
          </p:nvSpPr>
          <p:spPr>
            <a:xfrm>
              <a:off x="11407863" y="4411641"/>
              <a:ext cx="625562" cy="3013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s-ES" dirty="0">
                  <a:solidFill>
                    <a:schemeClr val="tx1"/>
                  </a:solidFill>
                  <a:cs typeface="Calibri"/>
                </a:rPr>
                <a:t>H&amp;E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4538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01B7E7FB-62B3-4CD9-AB19-E83C8B1B56DF}"/>
              </a:ext>
            </a:extLst>
          </p:cNvPr>
          <p:cNvSpPr txBox="1"/>
          <p:nvPr/>
        </p:nvSpPr>
        <p:spPr>
          <a:xfrm>
            <a:off x="365760" y="792354"/>
            <a:ext cx="65657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También p</a:t>
            </a:r>
            <a:r>
              <a:rPr lang="es-ES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uede presentar algunos hallazgos inespecíficos </a:t>
            </a:r>
            <a:endParaRPr lang="es-ES" sz="2000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562645B-B44C-4017-8A65-82009F3CB6E3}"/>
              </a:ext>
            </a:extLst>
          </p:cNvPr>
          <p:cNvSpPr txBox="1"/>
          <p:nvPr/>
        </p:nvSpPr>
        <p:spPr>
          <a:xfrm>
            <a:off x="950794" y="1360321"/>
            <a:ext cx="73333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s-ES" sz="2000" dirty="0">
                <a:solidFill>
                  <a:srgbClr val="0000CC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Leve incremento mesangial, focal</a:t>
            </a:r>
            <a:r>
              <a:rPr lang="es-E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consistente en un incremento de la matriz </a:t>
            </a:r>
            <a:r>
              <a:rPr lang="es-E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mesangial</a:t>
            </a:r>
            <a:r>
              <a:rPr lang="es-E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y/o de la celularidad mesangial segmentaria</a:t>
            </a:r>
            <a:endParaRPr lang="es-ES" sz="2000" dirty="0"/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id="{ED834AFE-59D5-416B-A04F-9EC5C3C51BDB}"/>
              </a:ext>
            </a:extLst>
          </p:cNvPr>
          <p:cNvSpPr txBox="1">
            <a:spLocks/>
          </p:cNvSpPr>
          <p:nvPr/>
        </p:nvSpPr>
        <p:spPr>
          <a:xfrm>
            <a:off x="2116931" y="124540"/>
            <a:ext cx="7958138" cy="5486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r-ES" sz="3200" b="1" dirty="0">
                <a:solidFill>
                  <a:srgbClr val="0000CC"/>
                </a:solidFill>
                <a:latin typeface="+mn-lt"/>
              </a:rPr>
              <a:t>Nefropat</a:t>
            </a:r>
            <a:r>
              <a:rPr lang="es-ES" sz="3200" b="1" dirty="0">
                <a:solidFill>
                  <a:srgbClr val="0000CC"/>
                </a:solidFill>
                <a:latin typeface="+mn-lt"/>
              </a:rPr>
              <a:t>í</a:t>
            </a:r>
            <a:r>
              <a:rPr lang="fr-ES" sz="3200" b="1" dirty="0">
                <a:solidFill>
                  <a:srgbClr val="0000CC"/>
                </a:solidFill>
                <a:latin typeface="+mn-lt"/>
              </a:rPr>
              <a:t>a por </a:t>
            </a:r>
            <a:r>
              <a:rPr lang="es-ES" sz="3200" b="1" dirty="0">
                <a:solidFill>
                  <a:srgbClr val="0000CC"/>
                </a:solidFill>
                <a:latin typeface="+mn-lt"/>
              </a:rPr>
              <a:t>cambios mí</a:t>
            </a:r>
            <a:r>
              <a:rPr lang="fr-ES" sz="3200" b="1" dirty="0">
                <a:solidFill>
                  <a:srgbClr val="0000CC"/>
                </a:solidFill>
                <a:latin typeface="+mn-lt"/>
              </a:rPr>
              <a:t>nim</a:t>
            </a:r>
            <a:r>
              <a:rPr lang="es-ES" sz="3200" b="1" dirty="0">
                <a:solidFill>
                  <a:srgbClr val="0000CC"/>
                </a:solidFill>
                <a:latin typeface="+mn-lt"/>
              </a:rPr>
              <a:t>o</a:t>
            </a:r>
            <a:r>
              <a:rPr lang="fr-ES" sz="3200" b="1" dirty="0">
                <a:solidFill>
                  <a:srgbClr val="0000CC"/>
                </a:solidFill>
                <a:latin typeface="+mn-lt"/>
              </a:rPr>
              <a:t>s</a:t>
            </a:r>
          </a:p>
        </p:txBody>
      </p: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ED42F905-5922-425E-A96F-63DF0064A4DC}"/>
              </a:ext>
            </a:extLst>
          </p:cNvPr>
          <p:cNvCxnSpPr>
            <a:cxnSpLocks/>
          </p:cNvCxnSpPr>
          <p:nvPr/>
        </p:nvCxnSpPr>
        <p:spPr>
          <a:xfrm>
            <a:off x="365760" y="673203"/>
            <a:ext cx="10903131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3" name="Grupo 2">
            <a:extLst>
              <a:ext uri="{FF2B5EF4-FFF2-40B4-BE49-F238E27FC236}">
                <a16:creationId xmlns:a16="http://schemas.microsoft.com/office/drawing/2014/main" id="{FE9E4311-579D-41DE-A9EF-682E9F40B352}"/>
              </a:ext>
            </a:extLst>
          </p:cNvPr>
          <p:cNvGrpSpPr/>
          <p:nvPr/>
        </p:nvGrpSpPr>
        <p:grpSpPr>
          <a:xfrm>
            <a:off x="481719" y="2034941"/>
            <a:ext cx="4886868" cy="4556909"/>
            <a:chOff x="148034" y="2034941"/>
            <a:chExt cx="4267200" cy="4013162"/>
          </a:xfrm>
        </p:grpSpPr>
        <p:pic>
          <p:nvPicPr>
            <p:cNvPr id="10" name="Imagen 9" descr="Imagen en blanco y morado&#10;&#10;Descripción generada automáticamente con confianza media">
              <a:extLst>
                <a:ext uri="{FF2B5EF4-FFF2-40B4-BE49-F238E27FC236}">
                  <a16:creationId xmlns:a16="http://schemas.microsoft.com/office/drawing/2014/main" id="{FD0DB317-A2F6-4A7E-AFD4-4091F65E6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034" y="2847703"/>
              <a:ext cx="4267200" cy="3200400"/>
            </a:xfrm>
            <a:prstGeom prst="rect">
              <a:avLst/>
            </a:prstGeom>
          </p:spPr>
        </p:pic>
        <p:cxnSp>
          <p:nvCxnSpPr>
            <p:cNvPr id="13" name="Conector recto de flecha 12">
              <a:extLst>
                <a:ext uri="{FF2B5EF4-FFF2-40B4-BE49-F238E27FC236}">
                  <a16:creationId xmlns:a16="http://schemas.microsoft.com/office/drawing/2014/main" id="{8B1ACD53-7CA2-40EC-8A11-5F916E6A3D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78023" y="2076457"/>
              <a:ext cx="152400" cy="1528892"/>
            </a:xfrm>
            <a:prstGeom prst="straightConnector1">
              <a:avLst/>
            </a:prstGeom>
            <a:ln w="57150">
              <a:solidFill>
                <a:srgbClr val="0000CC"/>
              </a:solidFill>
              <a:headEnd type="arrow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cto de flecha 15">
              <a:extLst>
                <a:ext uri="{FF2B5EF4-FFF2-40B4-BE49-F238E27FC236}">
                  <a16:creationId xmlns:a16="http://schemas.microsoft.com/office/drawing/2014/main" id="{60CF8D85-9C63-432F-9F61-DF345C5FBF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84949" y="2034941"/>
              <a:ext cx="1345474" cy="2841859"/>
            </a:xfrm>
            <a:prstGeom prst="straightConnector1">
              <a:avLst/>
            </a:prstGeom>
            <a:ln w="57150">
              <a:solidFill>
                <a:srgbClr val="0000CC"/>
              </a:solidFill>
              <a:headEnd type="arrow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ángulo 19">
              <a:extLst>
                <a:ext uri="{FF2B5EF4-FFF2-40B4-BE49-F238E27FC236}">
                  <a16:creationId xmlns:a16="http://schemas.microsoft.com/office/drawing/2014/main" id="{C84B2B82-6AB6-4A8A-ACF6-63CA068D12BA}"/>
                </a:ext>
              </a:extLst>
            </p:cNvPr>
            <p:cNvSpPr/>
            <p:nvPr/>
          </p:nvSpPr>
          <p:spPr>
            <a:xfrm>
              <a:off x="3785907" y="5714800"/>
              <a:ext cx="577913" cy="3013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s-ES" dirty="0">
                  <a:solidFill>
                    <a:schemeClr val="tx1"/>
                  </a:solidFill>
                </a:rPr>
                <a:t>H&amp;E</a:t>
              </a:r>
              <a:endParaRPr lang="es-ES" dirty="0"/>
            </a:p>
          </p:txBody>
        </p:sp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51552BC0-6708-413B-8C16-BCB44A6C9770}"/>
              </a:ext>
            </a:extLst>
          </p:cNvPr>
          <p:cNvGrpSpPr/>
          <p:nvPr/>
        </p:nvGrpSpPr>
        <p:grpSpPr>
          <a:xfrm>
            <a:off x="6096000" y="2034941"/>
            <a:ext cx="5145206" cy="4556923"/>
            <a:chOff x="4249779" y="2034940"/>
            <a:chExt cx="4162701" cy="4013159"/>
          </a:xfrm>
        </p:grpSpPr>
        <p:pic>
          <p:nvPicPr>
            <p:cNvPr id="12" name="Imagen 11" descr="El rostro de una persona&#10;&#10;Descripción generada automáticamente con confianza media">
              <a:extLst>
                <a:ext uri="{FF2B5EF4-FFF2-40B4-BE49-F238E27FC236}">
                  <a16:creationId xmlns:a16="http://schemas.microsoft.com/office/drawing/2014/main" id="{A87A25E6-D42F-44A1-ABD8-50D074EA6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8786" y="2847703"/>
              <a:ext cx="3953694" cy="3200396"/>
            </a:xfrm>
            <a:prstGeom prst="rect">
              <a:avLst/>
            </a:prstGeom>
          </p:spPr>
        </p:pic>
        <p:cxnSp>
          <p:nvCxnSpPr>
            <p:cNvPr id="19" name="Conector recto de flecha 18">
              <a:extLst>
                <a:ext uri="{FF2B5EF4-FFF2-40B4-BE49-F238E27FC236}">
                  <a16:creationId xmlns:a16="http://schemas.microsoft.com/office/drawing/2014/main" id="{91B7D55D-6A67-45AA-A443-B7C8C6A9FD2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249779" y="2034941"/>
              <a:ext cx="2455817" cy="2119048"/>
            </a:xfrm>
            <a:prstGeom prst="straightConnector1">
              <a:avLst/>
            </a:prstGeom>
            <a:ln w="57150">
              <a:solidFill>
                <a:srgbClr val="0000CC"/>
              </a:solidFill>
              <a:headEnd type="arrow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de flecha 21">
              <a:extLst>
                <a:ext uri="{FF2B5EF4-FFF2-40B4-BE49-F238E27FC236}">
                  <a16:creationId xmlns:a16="http://schemas.microsoft.com/office/drawing/2014/main" id="{6562A90E-2DC3-4357-8FA1-D85BED3F951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249779" y="2034940"/>
              <a:ext cx="1706881" cy="2788121"/>
            </a:xfrm>
            <a:prstGeom prst="straightConnector1">
              <a:avLst/>
            </a:prstGeom>
            <a:ln w="57150">
              <a:solidFill>
                <a:srgbClr val="0000CC"/>
              </a:solidFill>
              <a:headEnd type="arrow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97FF452F-3540-40C9-A63D-20CB75EE3207}"/>
                </a:ext>
              </a:extLst>
            </p:cNvPr>
            <p:cNvSpPr/>
            <p:nvPr/>
          </p:nvSpPr>
          <p:spPr>
            <a:xfrm>
              <a:off x="7922346" y="5714797"/>
              <a:ext cx="460777" cy="3013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s-ES" dirty="0">
                  <a:solidFill>
                    <a:schemeClr val="tx1"/>
                  </a:solidFill>
                </a:rPr>
                <a:t>PAS</a:t>
              </a:r>
              <a:endParaRPr lang="es-ES" dirty="0"/>
            </a:p>
          </p:txBody>
        </p:sp>
      </p:grpSp>
    </p:spTree>
    <p:extLst>
      <p:ext uri="{BB962C8B-B14F-4D97-AF65-F5344CB8AC3E}">
        <p14:creationId xmlns:p14="http://schemas.microsoft.com/office/powerpoint/2010/main" val="2435044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5445653-AD4D-4634-A8E7-0A131DC0E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875" y="1068855"/>
            <a:ext cx="5788336" cy="544461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2D4CDCB-E2B5-453E-BCD0-EE570DD2A6DE}"/>
              </a:ext>
            </a:extLst>
          </p:cNvPr>
          <p:cNvSpPr txBox="1"/>
          <p:nvPr/>
        </p:nvSpPr>
        <p:spPr>
          <a:xfrm>
            <a:off x="6525802" y="2702934"/>
            <a:ext cx="5438503" cy="255454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FR" sz="2000" dirty="0" err="1"/>
              <a:t>Glomérulo</a:t>
            </a:r>
            <a:r>
              <a:rPr lang="fr-FR" sz="2000" dirty="0"/>
              <a:t> </a:t>
            </a:r>
            <a:r>
              <a:rPr lang="fr-FR" sz="2000" dirty="0" err="1"/>
              <a:t>totalmente</a:t>
            </a:r>
            <a:r>
              <a:rPr lang="fr-FR" sz="2000" dirty="0"/>
              <a:t> </a:t>
            </a:r>
            <a:r>
              <a:rPr lang="fr-FR" sz="2000" dirty="0" err="1"/>
              <a:t>esclerosado</a:t>
            </a:r>
            <a:r>
              <a:rPr lang="fr-FR" sz="2000" dirty="0"/>
              <a:t> (nº de </a:t>
            </a:r>
            <a:r>
              <a:rPr lang="fr-FR" sz="2000" dirty="0" err="1"/>
              <a:t>glomérulos</a:t>
            </a:r>
            <a:r>
              <a:rPr lang="fr-FR" sz="2000" dirty="0"/>
              <a:t> </a:t>
            </a:r>
            <a:r>
              <a:rPr lang="fr-FR" sz="2000" dirty="0" err="1"/>
              <a:t>esclerosados</a:t>
            </a:r>
            <a:r>
              <a:rPr lang="fr-FR" sz="2000" dirty="0"/>
              <a:t> </a:t>
            </a:r>
            <a:r>
              <a:rPr lang="fr-FR" sz="2000" dirty="0" err="1"/>
              <a:t>inferior</a:t>
            </a:r>
            <a:r>
              <a:rPr lang="fr-FR" sz="2000" dirty="0"/>
              <a:t> a la </a:t>
            </a:r>
            <a:r>
              <a:rPr lang="fr-FR" sz="2000" dirty="0" err="1"/>
              <a:t>edad</a:t>
            </a:r>
            <a:r>
              <a:rPr lang="fr-FR" sz="2000" dirty="0"/>
              <a:t> </a:t>
            </a:r>
            <a:r>
              <a:rPr lang="fr-FR" sz="2000" dirty="0" err="1"/>
              <a:t>del</a:t>
            </a:r>
            <a:r>
              <a:rPr lang="fr-FR" sz="2000" dirty="0"/>
              <a:t> </a:t>
            </a:r>
            <a:r>
              <a:rPr lang="fr-FR" sz="2000" dirty="0" err="1"/>
              <a:t>paciente</a:t>
            </a:r>
            <a:r>
              <a:rPr lang="fr-FR" sz="2000" dirty="0"/>
              <a:t> </a:t>
            </a:r>
            <a:r>
              <a:rPr lang="fr-FR" sz="2000" dirty="0" err="1"/>
              <a:t>dividido</a:t>
            </a:r>
            <a:r>
              <a:rPr lang="fr-FR" sz="2000" dirty="0"/>
              <a:t> </a:t>
            </a:r>
            <a:r>
              <a:rPr lang="fr-FR" sz="2000" dirty="0" err="1"/>
              <a:t>por</a:t>
            </a:r>
            <a:r>
              <a:rPr lang="fr-FR" sz="2000" dirty="0"/>
              <a:t> 2 </a:t>
            </a:r>
            <a:r>
              <a:rPr lang="fr-FR" sz="2000" dirty="0" err="1"/>
              <a:t>menos</a:t>
            </a:r>
            <a:r>
              <a:rPr lang="fr-FR" sz="2000" dirty="0"/>
              <a:t> 10).</a:t>
            </a:r>
          </a:p>
          <a:p>
            <a:endParaRPr lang="fr-FR" sz="2000" dirty="0"/>
          </a:p>
          <a:p>
            <a:r>
              <a:rPr lang="fr-FR" sz="2000" dirty="0"/>
              <a:t>No </a:t>
            </a:r>
            <a:r>
              <a:rPr lang="fr-FR" sz="2000" dirty="0" err="1"/>
              <a:t>tiene</a:t>
            </a:r>
            <a:r>
              <a:rPr lang="fr-FR" sz="2000" dirty="0"/>
              <a:t> </a:t>
            </a:r>
            <a:r>
              <a:rPr lang="fr-FR" sz="2000" dirty="0" err="1"/>
              <a:t>implicaciones</a:t>
            </a:r>
            <a:r>
              <a:rPr lang="fr-FR" sz="2000" dirty="0"/>
              <a:t> </a:t>
            </a:r>
            <a:r>
              <a:rPr lang="fr-FR" sz="2000" dirty="0" err="1"/>
              <a:t>pronósticas</a:t>
            </a:r>
            <a:r>
              <a:rPr lang="fr-FR" sz="2000" dirty="0"/>
              <a:t> (en </a:t>
            </a:r>
            <a:r>
              <a:rPr lang="fr-FR" sz="2000" dirty="0" err="1"/>
              <a:t>ausencia</a:t>
            </a:r>
            <a:r>
              <a:rPr lang="fr-FR" sz="2000" dirty="0"/>
              <a:t> de </a:t>
            </a:r>
            <a:r>
              <a:rPr lang="fr-FR" sz="2000" dirty="0" err="1"/>
              <a:t>fibrosis</a:t>
            </a:r>
            <a:r>
              <a:rPr lang="fr-FR" sz="2000" dirty="0"/>
              <a:t> </a:t>
            </a:r>
            <a:r>
              <a:rPr lang="fr-FR" sz="2000" dirty="0" err="1"/>
              <a:t>intersticial</a:t>
            </a:r>
            <a:r>
              <a:rPr lang="fr-FR" sz="2000" dirty="0"/>
              <a:t> ni </a:t>
            </a:r>
            <a:r>
              <a:rPr lang="fr-FR" sz="2000" dirty="0" err="1"/>
              <a:t>atrofia</a:t>
            </a:r>
            <a:r>
              <a:rPr lang="fr-FR" sz="2000" dirty="0"/>
              <a:t> </a:t>
            </a:r>
            <a:r>
              <a:rPr lang="fr-FR" sz="2000" dirty="0" err="1"/>
              <a:t>tubular</a:t>
            </a:r>
            <a:r>
              <a:rPr lang="fr-FR" sz="2000" dirty="0"/>
              <a:t>) ni </a:t>
            </a:r>
            <a:r>
              <a:rPr lang="fr-FR" sz="2000" dirty="0" err="1"/>
              <a:t>correlación</a:t>
            </a:r>
            <a:r>
              <a:rPr lang="fr-FR" sz="2000" dirty="0"/>
              <a:t> con </a:t>
            </a:r>
            <a:r>
              <a:rPr lang="fr-FR" sz="2000" dirty="0" err="1"/>
              <a:t>otros</a:t>
            </a:r>
            <a:r>
              <a:rPr lang="fr-FR" sz="2000" dirty="0"/>
              <a:t> </a:t>
            </a:r>
            <a:r>
              <a:rPr lang="fr-FR" sz="2000" dirty="0" err="1"/>
              <a:t>hallazgos</a:t>
            </a:r>
            <a:r>
              <a:rPr lang="fr-FR" sz="2000" dirty="0"/>
              <a:t> (</a:t>
            </a:r>
            <a:r>
              <a:rPr lang="fr-FR" sz="2000" dirty="0" err="1"/>
              <a:t>proliferación</a:t>
            </a:r>
            <a:r>
              <a:rPr lang="fr-FR" sz="2000" dirty="0"/>
              <a:t> </a:t>
            </a:r>
            <a:r>
              <a:rPr lang="fr-FR" sz="2000" dirty="0" err="1"/>
              <a:t>mesangial</a:t>
            </a:r>
            <a:r>
              <a:rPr lang="fr-FR" sz="2000" dirty="0"/>
              <a:t> o </a:t>
            </a:r>
            <a:r>
              <a:rPr lang="fr-FR" sz="2000" dirty="0" err="1"/>
              <a:t>depósito</a:t>
            </a:r>
            <a:r>
              <a:rPr lang="fr-FR" sz="2000" dirty="0"/>
              <a:t> de IgM).</a:t>
            </a: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D9891F31-2C91-47E8-B238-3ACF8C820EE8}"/>
              </a:ext>
            </a:extLst>
          </p:cNvPr>
          <p:cNvSpPr txBox="1">
            <a:spLocks/>
          </p:cNvSpPr>
          <p:nvPr/>
        </p:nvSpPr>
        <p:spPr>
          <a:xfrm>
            <a:off x="2116931" y="124540"/>
            <a:ext cx="7958138" cy="5486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r-ES" sz="3200" b="1" dirty="0">
                <a:solidFill>
                  <a:srgbClr val="0000CC"/>
                </a:solidFill>
                <a:latin typeface="+mn-lt"/>
              </a:rPr>
              <a:t>Nefropat</a:t>
            </a:r>
            <a:r>
              <a:rPr lang="es-ES" sz="3200" b="1" dirty="0">
                <a:solidFill>
                  <a:srgbClr val="0000CC"/>
                </a:solidFill>
                <a:latin typeface="+mn-lt"/>
              </a:rPr>
              <a:t>í</a:t>
            </a:r>
            <a:r>
              <a:rPr lang="fr-ES" sz="3200" b="1" dirty="0">
                <a:solidFill>
                  <a:srgbClr val="0000CC"/>
                </a:solidFill>
                <a:latin typeface="+mn-lt"/>
              </a:rPr>
              <a:t>a por </a:t>
            </a:r>
            <a:r>
              <a:rPr lang="es-ES" sz="3200" b="1" dirty="0">
                <a:solidFill>
                  <a:srgbClr val="0000CC"/>
                </a:solidFill>
                <a:latin typeface="+mn-lt"/>
              </a:rPr>
              <a:t>cambios mí</a:t>
            </a:r>
            <a:r>
              <a:rPr lang="fr-ES" sz="3200" b="1" dirty="0">
                <a:solidFill>
                  <a:srgbClr val="0000CC"/>
                </a:solidFill>
                <a:latin typeface="+mn-lt"/>
              </a:rPr>
              <a:t>nim</a:t>
            </a:r>
            <a:r>
              <a:rPr lang="es-ES" sz="3200" b="1" dirty="0">
                <a:solidFill>
                  <a:srgbClr val="0000CC"/>
                </a:solidFill>
                <a:latin typeface="+mn-lt"/>
              </a:rPr>
              <a:t>o</a:t>
            </a:r>
            <a:r>
              <a:rPr lang="fr-ES" sz="3200" b="1" dirty="0">
                <a:solidFill>
                  <a:srgbClr val="0000CC"/>
                </a:solidFill>
                <a:latin typeface="+mn-lt"/>
              </a:rPr>
              <a:t>s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13DABD08-3663-47CD-8AB1-03E54D5EEAD9}"/>
              </a:ext>
            </a:extLst>
          </p:cNvPr>
          <p:cNvCxnSpPr>
            <a:cxnSpLocks/>
          </p:cNvCxnSpPr>
          <p:nvPr/>
        </p:nvCxnSpPr>
        <p:spPr>
          <a:xfrm>
            <a:off x="365760" y="673203"/>
            <a:ext cx="10903131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Rectángulo 13">
            <a:extLst>
              <a:ext uri="{FF2B5EF4-FFF2-40B4-BE49-F238E27FC236}">
                <a16:creationId xmlns:a16="http://schemas.microsoft.com/office/drawing/2014/main" id="{BBEBF6F7-C345-4794-A79C-8D347CBA8AF3}"/>
              </a:ext>
            </a:extLst>
          </p:cNvPr>
          <p:cNvSpPr/>
          <p:nvPr/>
        </p:nvSpPr>
        <p:spPr>
          <a:xfrm>
            <a:off x="5011937" y="6142981"/>
            <a:ext cx="673567" cy="3013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Plata</a:t>
            </a:r>
            <a:endParaRPr lang="es-ES" dirty="0"/>
          </a:p>
        </p:txBody>
      </p:sp>
      <p:sp>
        <p:nvSpPr>
          <p:cNvPr id="8" name="CuadroTexto 3">
            <a:extLst>
              <a:ext uri="{FF2B5EF4-FFF2-40B4-BE49-F238E27FC236}">
                <a16:creationId xmlns:a16="http://schemas.microsoft.com/office/drawing/2014/main" id="{DEAD0967-0BEA-9D4A-8B4A-E27191D7D21E}"/>
              </a:ext>
            </a:extLst>
          </p:cNvPr>
          <p:cNvSpPr txBox="1"/>
          <p:nvPr/>
        </p:nvSpPr>
        <p:spPr>
          <a:xfrm>
            <a:off x="420875" y="754447"/>
            <a:ext cx="65657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</a:t>
            </a:r>
            <a:r>
              <a:rPr lang="es-ES" sz="2000" b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uede </a:t>
            </a:r>
            <a:r>
              <a:rPr lang="es-ES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presentar algunos hallazgos inespecíficos </a:t>
            </a:r>
            <a:endParaRPr lang="es-ES" sz="2000" b="1" dirty="0"/>
          </a:p>
        </p:txBody>
      </p:sp>
      <p:cxnSp>
        <p:nvCxnSpPr>
          <p:cNvPr id="2" name="Conector recto de flecha 1">
            <a:extLst>
              <a:ext uri="{FF2B5EF4-FFF2-40B4-BE49-F238E27FC236}">
                <a16:creationId xmlns:a16="http://schemas.microsoft.com/office/drawing/2014/main" id="{2CC783F5-C427-440F-9F95-AFFCEF3FCE44}"/>
              </a:ext>
            </a:extLst>
          </p:cNvPr>
          <p:cNvCxnSpPr>
            <a:cxnSpLocks/>
          </p:cNvCxnSpPr>
          <p:nvPr/>
        </p:nvCxnSpPr>
        <p:spPr>
          <a:xfrm flipV="1">
            <a:off x="4580709" y="3100251"/>
            <a:ext cx="1793965" cy="940526"/>
          </a:xfrm>
          <a:prstGeom prst="straightConnector1">
            <a:avLst/>
          </a:prstGeom>
          <a:ln w="57150">
            <a:solidFill>
              <a:srgbClr val="0000CC"/>
            </a:solidFill>
            <a:headEnd type="arrow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8257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59752" descr="LMcelespum">
            <a:extLst>
              <a:ext uri="{FF2B5EF4-FFF2-40B4-BE49-F238E27FC236}">
                <a16:creationId xmlns:a16="http://schemas.microsoft.com/office/drawing/2014/main" id="{1E7C5E84-340B-4AF3-A995-A8E345FDB26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12000" contrast="12000"/>
          </a:blip>
          <a:stretch>
            <a:fillRect/>
          </a:stretch>
        </p:blipFill>
        <p:spPr>
          <a:xfrm>
            <a:off x="365762" y="1541206"/>
            <a:ext cx="6446322" cy="5040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BA99CC89-FCB0-4E1C-B772-DD26FD7EDDB7}"/>
              </a:ext>
            </a:extLst>
          </p:cNvPr>
          <p:cNvSpPr txBox="1"/>
          <p:nvPr/>
        </p:nvSpPr>
        <p:spPr>
          <a:xfrm>
            <a:off x="8197085" y="1780857"/>
            <a:ext cx="3392806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ES" altLang="en-US" sz="2000" dirty="0"/>
              <a:t>Glomérulo sin alteraciones con microscopio óptico.</a:t>
            </a:r>
            <a:endParaRPr lang="es-ES" dirty="0"/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D9891F31-2C91-47E8-B238-3ACF8C820EE8}"/>
              </a:ext>
            </a:extLst>
          </p:cNvPr>
          <p:cNvSpPr txBox="1">
            <a:spLocks/>
          </p:cNvSpPr>
          <p:nvPr/>
        </p:nvSpPr>
        <p:spPr>
          <a:xfrm>
            <a:off x="2116931" y="124540"/>
            <a:ext cx="7958138" cy="5486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r-ES" sz="3200" b="1" dirty="0">
                <a:solidFill>
                  <a:srgbClr val="0000CC"/>
                </a:solidFill>
                <a:latin typeface="+mn-lt"/>
              </a:rPr>
              <a:t>Nefropat</a:t>
            </a:r>
            <a:r>
              <a:rPr lang="es-ES" sz="3200" b="1" dirty="0">
                <a:solidFill>
                  <a:srgbClr val="0000CC"/>
                </a:solidFill>
                <a:latin typeface="+mn-lt"/>
              </a:rPr>
              <a:t>í</a:t>
            </a:r>
            <a:r>
              <a:rPr lang="fr-ES" sz="3200" b="1" dirty="0">
                <a:solidFill>
                  <a:srgbClr val="0000CC"/>
                </a:solidFill>
                <a:latin typeface="+mn-lt"/>
              </a:rPr>
              <a:t>a por </a:t>
            </a:r>
            <a:r>
              <a:rPr lang="es-ES" sz="3200" b="1" dirty="0">
                <a:solidFill>
                  <a:srgbClr val="0000CC"/>
                </a:solidFill>
                <a:latin typeface="+mn-lt"/>
              </a:rPr>
              <a:t>cambios mí</a:t>
            </a:r>
            <a:r>
              <a:rPr lang="fr-ES" sz="3200" b="1" dirty="0">
                <a:solidFill>
                  <a:srgbClr val="0000CC"/>
                </a:solidFill>
                <a:latin typeface="+mn-lt"/>
              </a:rPr>
              <a:t>nim</a:t>
            </a:r>
            <a:r>
              <a:rPr lang="es-ES" sz="3200" b="1" dirty="0">
                <a:solidFill>
                  <a:srgbClr val="0000CC"/>
                </a:solidFill>
                <a:latin typeface="+mn-lt"/>
              </a:rPr>
              <a:t>o</a:t>
            </a:r>
            <a:r>
              <a:rPr lang="fr-ES" sz="3200" b="1" dirty="0">
                <a:solidFill>
                  <a:srgbClr val="0000CC"/>
                </a:solidFill>
                <a:latin typeface="+mn-lt"/>
              </a:rPr>
              <a:t>s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13DABD08-3663-47CD-8AB1-03E54D5EEAD9}"/>
              </a:ext>
            </a:extLst>
          </p:cNvPr>
          <p:cNvCxnSpPr>
            <a:cxnSpLocks/>
          </p:cNvCxnSpPr>
          <p:nvPr/>
        </p:nvCxnSpPr>
        <p:spPr>
          <a:xfrm>
            <a:off x="365760" y="673203"/>
            <a:ext cx="10903131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Rectángulo 7">
            <a:extLst>
              <a:ext uri="{FF2B5EF4-FFF2-40B4-BE49-F238E27FC236}">
                <a16:creationId xmlns:a16="http://schemas.microsoft.com/office/drawing/2014/main" id="{D96B904C-B993-4293-9340-2E7C63DFB90A}"/>
              </a:ext>
            </a:extLst>
          </p:cNvPr>
          <p:cNvSpPr/>
          <p:nvPr/>
        </p:nvSpPr>
        <p:spPr>
          <a:xfrm>
            <a:off x="5381897" y="6205302"/>
            <a:ext cx="1345643" cy="3013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ES" sz="1600" b="1" dirty="0" err="1">
                <a:solidFill>
                  <a:schemeClr val="tx1"/>
                </a:solidFill>
              </a:rPr>
              <a:t>Tricrómico</a:t>
            </a:r>
          </a:p>
        </p:txBody>
      </p: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471598D9-FD97-4F68-98B1-3AEECE05F09F}"/>
              </a:ext>
            </a:extLst>
          </p:cNvPr>
          <p:cNvCxnSpPr>
            <a:cxnSpLocks/>
          </p:cNvCxnSpPr>
          <p:nvPr/>
        </p:nvCxnSpPr>
        <p:spPr>
          <a:xfrm flipV="1">
            <a:off x="6286107" y="2179149"/>
            <a:ext cx="1859197" cy="698800"/>
          </a:xfrm>
          <a:prstGeom prst="straightConnector1">
            <a:avLst/>
          </a:prstGeom>
          <a:ln w="38100">
            <a:solidFill>
              <a:srgbClr val="0000CC"/>
            </a:solidFill>
            <a:headEnd type="arrow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CuadroTexto 3">
            <a:extLst>
              <a:ext uri="{FF2B5EF4-FFF2-40B4-BE49-F238E27FC236}">
                <a16:creationId xmlns:a16="http://schemas.microsoft.com/office/drawing/2014/main" id="{C8E13DDC-052F-564F-A994-78555AFF6C2C}"/>
              </a:ext>
            </a:extLst>
          </p:cNvPr>
          <p:cNvSpPr txBox="1"/>
          <p:nvPr/>
        </p:nvSpPr>
        <p:spPr>
          <a:xfrm>
            <a:off x="365760" y="961023"/>
            <a:ext cx="65657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Ha</a:t>
            </a:r>
            <a:r>
              <a:rPr lang="es-ES" sz="2000" b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llazgos </a:t>
            </a:r>
            <a:r>
              <a:rPr lang="es-ES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inespecíficos </a:t>
            </a:r>
            <a:endParaRPr lang="es-ES" sz="2000" b="1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2BB543B-5EE0-4981-BC21-DF36DB3A89D4}"/>
              </a:ext>
            </a:extLst>
          </p:cNvPr>
          <p:cNvSpPr txBox="1"/>
          <p:nvPr/>
        </p:nvSpPr>
        <p:spPr>
          <a:xfrm>
            <a:off x="8489043" y="5558971"/>
            <a:ext cx="251641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dirty="0"/>
              <a:t>Acúmulos de histiocitos espumosos en intersticio</a:t>
            </a:r>
            <a:endParaRPr lang="es-ES" dirty="0">
              <a:cs typeface="Calibri"/>
            </a:endParaRPr>
          </a:p>
        </p:txBody>
      </p: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CD8083BD-6B04-4BA5-BA90-9FC38E1EBAD4}"/>
              </a:ext>
            </a:extLst>
          </p:cNvPr>
          <p:cNvCxnSpPr>
            <a:cxnSpLocks/>
          </p:cNvCxnSpPr>
          <p:nvPr/>
        </p:nvCxnSpPr>
        <p:spPr>
          <a:xfrm>
            <a:off x="2837910" y="4453195"/>
            <a:ext cx="5696409" cy="1414842"/>
          </a:xfrm>
          <a:prstGeom prst="straightConnector1">
            <a:avLst/>
          </a:prstGeom>
          <a:ln w="38100">
            <a:solidFill>
              <a:srgbClr val="0000CC"/>
            </a:solidFill>
            <a:headEnd type="arrow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3611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80D09497-FE80-455E-863A-483D7A75E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8242" y="2101961"/>
            <a:ext cx="3924842" cy="1534019"/>
          </a:xfrm>
          <a:prstGeom prst="rect">
            <a:avLst/>
          </a:prstGeom>
          <a:ln w="38100">
            <a:noFill/>
          </a:ln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08523D25-DE53-4AB2-B71B-3BB7BC905B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8710" y="3472853"/>
            <a:ext cx="5586902" cy="3305175"/>
          </a:xfrm>
          <a:prstGeom prst="rect">
            <a:avLst/>
          </a:prstGeom>
        </p:spPr>
      </p:pic>
      <p:pic>
        <p:nvPicPr>
          <p:cNvPr id="1026" name="Picture 2" descr="Ver las imágenes de origen">
            <a:extLst>
              <a:ext uri="{FF2B5EF4-FFF2-40B4-BE49-F238E27FC236}">
                <a16:creationId xmlns:a16="http://schemas.microsoft.com/office/drawing/2014/main" id="{26BBFE5A-C65F-4043-A3A9-3C2746128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29" y="3489963"/>
            <a:ext cx="4414686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2">
            <a:extLst>
              <a:ext uri="{FF2B5EF4-FFF2-40B4-BE49-F238E27FC236}">
                <a16:creationId xmlns:a16="http://schemas.microsoft.com/office/drawing/2014/main" id="{4A69682D-2C28-4DA1-AA83-82D9FBC25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28" y="1877921"/>
            <a:ext cx="4048125" cy="146505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1D9529B0-6293-4379-862A-E1AE34C4AA11}"/>
              </a:ext>
            </a:extLst>
          </p:cNvPr>
          <p:cNvSpPr txBox="1"/>
          <p:nvPr/>
        </p:nvSpPr>
        <p:spPr>
          <a:xfrm>
            <a:off x="1046389" y="1319394"/>
            <a:ext cx="37088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Pedicelos intactos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B235A901-94AC-4861-8555-CE71F767EE96}"/>
              </a:ext>
            </a:extLst>
          </p:cNvPr>
          <p:cNvSpPr txBox="1"/>
          <p:nvPr/>
        </p:nvSpPr>
        <p:spPr>
          <a:xfrm>
            <a:off x="5896255" y="1319394"/>
            <a:ext cx="30040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/>
              <a:t>NCM. Pedicelos fusionados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009C239-4615-49A0-AEA6-9B45D5CA612E}"/>
              </a:ext>
            </a:extLst>
          </p:cNvPr>
          <p:cNvSpPr txBox="1"/>
          <p:nvPr/>
        </p:nvSpPr>
        <p:spPr>
          <a:xfrm>
            <a:off x="4535180" y="3356826"/>
            <a:ext cx="1381446" cy="646331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Membrana basal</a:t>
            </a:r>
          </a:p>
        </p:txBody>
      </p: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E956DA30-38C3-410E-8974-C6A5DFE33563}"/>
              </a:ext>
            </a:extLst>
          </p:cNvPr>
          <p:cNvCxnSpPr>
            <a:cxnSpLocks/>
          </p:cNvCxnSpPr>
          <p:nvPr/>
        </p:nvCxnSpPr>
        <p:spPr>
          <a:xfrm>
            <a:off x="4352590" y="2850841"/>
            <a:ext cx="442949" cy="580417"/>
          </a:xfrm>
          <a:prstGeom prst="straightConnector1">
            <a:avLst/>
          </a:prstGeom>
          <a:ln w="38100">
            <a:solidFill>
              <a:srgbClr val="0000CC"/>
            </a:solidFill>
            <a:headEnd type="arrow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FDE6D63F-75B2-4341-BFBB-B6005C12CB58}"/>
              </a:ext>
            </a:extLst>
          </p:cNvPr>
          <p:cNvCxnSpPr>
            <a:cxnSpLocks/>
          </p:cNvCxnSpPr>
          <p:nvPr/>
        </p:nvCxnSpPr>
        <p:spPr>
          <a:xfrm flipV="1">
            <a:off x="8972470" y="3265714"/>
            <a:ext cx="1260101" cy="2177143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AF2788C1-1580-450A-B310-6991B08FA0A7}"/>
              </a:ext>
            </a:extLst>
          </p:cNvPr>
          <p:cNvCxnSpPr>
            <a:cxnSpLocks/>
          </p:cNvCxnSpPr>
          <p:nvPr/>
        </p:nvCxnSpPr>
        <p:spPr>
          <a:xfrm flipH="1" flipV="1">
            <a:off x="1460031" y="1691841"/>
            <a:ext cx="406754" cy="2436022"/>
          </a:xfrm>
          <a:prstGeom prst="straightConnector1">
            <a:avLst/>
          </a:prstGeom>
          <a:ln w="38100">
            <a:solidFill>
              <a:srgbClr val="0000CC"/>
            </a:solidFill>
            <a:headEnd type="arrow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8B9835AA-68DA-4A8F-9F5F-C88C8CD07E27}"/>
              </a:ext>
            </a:extLst>
          </p:cNvPr>
          <p:cNvCxnSpPr>
            <a:cxnSpLocks/>
            <a:endCxn id="17" idx="2"/>
          </p:cNvCxnSpPr>
          <p:nvPr/>
        </p:nvCxnSpPr>
        <p:spPr>
          <a:xfrm flipV="1">
            <a:off x="2807236" y="1719504"/>
            <a:ext cx="93574" cy="492473"/>
          </a:xfrm>
          <a:prstGeom prst="straightConnector1">
            <a:avLst/>
          </a:prstGeom>
          <a:ln w="38100">
            <a:solidFill>
              <a:srgbClr val="0000CC"/>
            </a:solidFill>
            <a:headEnd type="arrow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E52A06AE-D355-4AE8-9997-35B45C7DD59A}"/>
              </a:ext>
            </a:extLst>
          </p:cNvPr>
          <p:cNvCxnSpPr>
            <a:cxnSpLocks/>
          </p:cNvCxnSpPr>
          <p:nvPr/>
        </p:nvCxnSpPr>
        <p:spPr>
          <a:xfrm flipH="1" flipV="1">
            <a:off x="6796585" y="1691841"/>
            <a:ext cx="118021" cy="644866"/>
          </a:xfrm>
          <a:prstGeom prst="straightConnector1">
            <a:avLst/>
          </a:prstGeom>
          <a:ln w="38100">
            <a:solidFill>
              <a:srgbClr val="0000CC"/>
            </a:solidFill>
            <a:headEnd type="arrow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8C70D051-2407-4D2B-BD88-6252F27508FE}"/>
              </a:ext>
            </a:extLst>
          </p:cNvPr>
          <p:cNvCxnSpPr>
            <a:cxnSpLocks/>
            <a:endCxn id="19" idx="2"/>
          </p:cNvCxnSpPr>
          <p:nvPr/>
        </p:nvCxnSpPr>
        <p:spPr>
          <a:xfrm flipH="1" flipV="1">
            <a:off x="7398269" y="1719504"/>
            <a:ext cx="590572" cy="3172772"/>
          </a:xfrm>
          <a:prstGeom prst="straightConnector1">
            <a:avLst/>
          </a:prstGeom>
          <a:ln w="38100">
            <a:solidFill>
              <a:srgbClr val="0000CC"/>
            </a:solidFill>
            <a:headEnd type="arrow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de flecha 39">
            <a:extLst>
              <a:ext uri="{FF2B5EF4-FFF2-40B4-BE49-F238E27FC236}">
                <a16:creationId xmlns:a16="http://schemas.microsoft.com/office/drawing/2014/main" id="{A6E550EB-48A8-4B2F-993B-52CBB1B346DC}"/>
              </a:ext>
            </a:extLst>
          </p:cNvPr>
          <p:cNvCxnSpPr>
            <a:cxnSpLocks/>
          </p:cNvCxnSpPr>
          <p:nvPr/>
        </p:nvCxnSpPr>
        <p:spPr>
          <a:xfrm flipH="1">
            <a:off x="5815710" y="2822377"/>
            <a:ext cx="438750" cy="637347"/>
          </a:xfrm>
          <a:prstGeom prst="straightConnector1">
            <a:avLst/>
          </a:prstGeom>
          <a:ln w="38100">
            <a:solidFill>
              <a:srgbClr val="0000CC"/>
            </a:solidFill>
            <a:headEnd type="arrow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de flecha 42">
            <a:extLst>
              <a:ext uri="{FF2B5EF4-FFF2-40B4-BE49-F238E27FC236}">
                <a16:creationId xmlns:a16="http://schemas.microsoft.com/office/drawing/2014/main" id="{B55D9D8E-7958-42E5-BBB3-DD7C62ABA667}"/>
              </a:ext>
            </a:extLst>
          </p:cNvPr>
          <p:cNvCxnSpPr>
            <a:cxnSpLocks/>
          </p:cNvCxnSpPr>
          <p:nvPr/>
        </p:nvCxnSpPr>
        <p:spPr>
          <a:xfrm flipH="1" flipV="1">
            <a:off x="5698429" y="4049763"/>
            <a:ext cx="1270290" cy="1310184"/>
          </a:xfrm>
          <a:prstGeom prst="straightConnector1">
            <a:avLst/>
          </a:prstGeom>
          <a:ln w="38100">
            <a:solidFill>
              <a:srgbClr val="0000CC"/>
            </a:solidFill>
            <a:headEnd type="arrow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cto de flecha 45">
            <a:extLst>
              <a:ext uri="{FF2B5EF4-FFF2-40B4-BE49-F238E27FC236}">
                <a16:creationId xmlns:a16="http://schemas.microsoft.com/office/drawing/2014/main" id="{6C5E9DE9-BA52-46B6-BA36-9BB87549B232}"/>
              </a:ext>
            </a:extLst>
          </p:cNvPr>
          <p:cNvCxnSpPr>
            <a:cxnSpLocks/>
          </p:cNvCxnSpPr>
          <p:nvPr/>
        </p:nvCxnSpPr>
        <p:spPr>
          <a:xfrm flipV="1">
            <a:off x="3950784" y="4003157"/>
            <a:ext cx="837384" cy="664638"/>
          </a:xfrm>
          <a:prstGeom prst="straightConnector1">
            <a:avLst/>
          </a:prstGeom>
          <a:ln w="38100">
            <a:solidFill>
              <a:srgbClr val="0000CC"/>
            </a:solidFill>
            <a:headEnd type="arrow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3" name="Titre 1">
            <a:extLst>
              <a:ext uri="{FF2B5EF4-FFF2-40B4-BE49-F238E27FC236}">
                <a16:creationId xmlns:a16="http://schemas.microsoft.com/office/drawing/2014/main" id="{0751A0EE-280A-457E-A1EC-57C8833A8776}"/>
              </a:ext>
            </a:extLst>
          </p:cNvPr>
          <p:cNvSpPr txBox="1">
            <a:spLocks/>
          </p:cNvSpPr>
          <p:nvPr/>
        </p:nvSpPr>
        <p:spPr>
          <a:xfrm>
            <a:off x="2116931" y="124540"/>
            <a:ext cx="7958138" cy="5486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r-ES" sz="3200" b="1" dirty="0">
                <a:solidFill>
                  <a:srgbClr val="0000CC"/>
                </a:solidFill>
                <a:latin typeface="+mn-lt"/>
              </a:rPr>
              <a:t>Nefropat</a:t>
            </a:r>
            <a:r>
              <a:rPr lang="es-ES" sz="3200" b="1" dirty="0">
                <a:solidFill>
                  <a:srgbClr val="0000CC"/>
                </a:solidFill>
                <a:latin typeface="+mn-lt"/>
              </a:rPr>
              <a:t>í</a:t>
            </a:r>
            <a:r>
              <a:rPr lang="fr-ES" sz="3200" b="1" dirty="0">
                <a:solidFill>
                  <a:srgbClr val="0000CC"/>
                </a:solidFill>
                <a:latin typeface="+mn-lt"/>
              </a:rPr>
              <a:t>a por </a:t>
            </a:r>
            <a:r>
              <a:rPr lang="es-ES" sz="3200" b="1" dirty="0">
                <a:solidFill>
                  <a:srgbClr val="0000CC"/>
                </a:solidFill>
                <a:latin typeface="+mn-lt"/>
              </a:rPr>
              <a:t>cambios mí</a:t>
            </a:r>
            <a:r>
              <a:rPr lang="fr-ES" sz="3200" b="1" dirty="0">
                <a:solidFill>
                  <a:srgbClr val="0000CC"/>
                </a:solidFill>
                <a:latin typeface="+mn-lt"/>
              </a:rPr>
              <a:t>nim</a:t>
            </a:r>
            <a:r>
              <a:rPr lang="es-ES" sz="3200" b="1">
                <a:solidFill>
                  <a:srgbClr val="0000CC"/>
                </a:solidFill>
                <a:latin typeface="+mn-lt"/>
              </a:rPr>
              <a:t>o</a:t>
            </a:r>
            <a:r>
              <a:rPr lang="fr-ES" sz="3200" b="1">
                <a:solidFill>
                  <a:srgbClr val="0000CC"/>
                </a:solidFill>
                <a:latin typeface="+mn-lt"/>
              </a:rPr>
              <a:t>s</a:t>
            </a:r>
            <a:endParaRPr lang="fr-ES" sz="3200" b="1" dirty="0">
              <a:solidFill>
                <a:srgbClr val="0000CC"/>
              </a:solidFill>
              <a:latin typeface="+mn-lt"/>
            </a:endParaRPr>
          </a:p>
        </p:txBody>
      </p: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4F6E4EB2-0726-4041-8AD3-39C2FBEE6E84}"/>
              </a:ext>
            </a:extLst>
          </p:cNvPr>
          <p:cNvCxnSpPr>
            <a:cxnSpLocks/>
          </p:cNvCxnSpPr>
          <p:nvPr/>
        </p:nvCxnSpPr>
        <p:spPr>
          <a:xfrm>
            <a:off x="365760" y="673203"/>
            <a:ext cx="10903131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7" name="CuadroTexto 26">
            <a:extLst>
              <a:ext uri="{FF2B5EF4-FFF2-40B4-BE49-F238E27FC236}">
                <a16:creationId xmlns:a16="http://schemas.microsoft.com/office/drawing/2014/main" id="{4EF73567-AC85-4318-85C1-C6598FD14D88}"/>
              </a:ext>
            </a:extLst>
          </p:cNvPr>
          <p:cNvSpPr txBox="1"/>
          <p:nvPr/>
        </p:nvSpPr>
        <p:spPr>
          <a:xfrm>
            <a:off x="10085616" y="2442167"/>
            <a:ext cx="13872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rgbClr val="FF0000"/>
                </a:solidFill>
              </a:rPr>
              <a:t>Esta flecha está colgada</a:t>
            </a:r>
          </a:p>
        </p:txBody>
      </p:sp>
      <p:sp>
        <p:nvSpPr>
          <p:cNvPr id="21" name="ZoneTexte 2">
            <a:extLst>
              <a:ext uri="{FF2B5EF4-FFF2-40B4-BE49-F238E27FC236}">
                <a16:creationId xmlns:a16="http://schemas.microsoft.com/office/drawing/2014/main" id="{6B7B2798-E879-4844-9499-0747874B7361}"/>
              </a:ext>
            </a:extLst>
          </p:cNvPr>
          <p:cNvSpPr txBox="1"/>
          <p:nvPr/>
        </p:nvSpPr>
        <p:spPr>
          <a:xfrm>
            <a:off x="965255" y="789230"/>
            <a:ext cx="52892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ES" sz="2000" b="1" dirty="0">
                <a:solidFill>
                  <a:srgbClr val="0000CC"/>
                </a:solidFill>
              </a:rPr>
              <a:t>Microscopia electrónica: </a:t>
            </a:r>
            <a:r>
              <a:rPr lang="es-ES" sz="2000" b="1" dirty="0">
                <a:solidFill>
                  <a:srgbClr val="0000CC"/>
                </a:solidFill>
              </a:rPr>
              <a:t>f</a:t>
            </a:r>
            <a:r>
              <a:rPr lang="fr-ES" sz="2000" b="1" dirty="0">
                <a:solidFill>
                  <a:srgbClr val="0000CC"/>
                </a:solidFill>
              </a:rPr>
              <a:t>usión de los pedicelos</a:t>
            </a:r>
          </a:p>
        </p:txBody>
      </p:sp>
    </p:spTree>
    <p:extLst>
      <p:ext uri="{BB962C8B-B14F-4D97-AF65-F5344CB8AC3E}">
        <p14:creationId xmlns:p14="http://schemas.microsoft.com/office/powerpoint/2010/main" val="2249920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A294CF11-0DC6-494D-8542-C7DA60DCE4A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17488" y="2929072"/>
            <a:ext cx="5503862" cy="3725863"/>
            <a:chOff x="137" y="1845"/>
            <a:chExt cx="3467" cy="2347"/>
          </a:xfrm>
        </p:grpSpPr>
        <p:sp>
          <p:nvSpPr>
            <p:cNvPr id="5" name="AutoShape 3">
              <a:extLst>
                <a:ext uri="{FF2B5EF4-FFF2-40B4-BE49-F238E27FC236}">
                  <a16:creationId xmlns:a16="http://schemas.microsoft.com/office/drawing/2014/main" id="{95434100-1D09-418C-A830-50167C1BF13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37" y="1845"/>
              <a:ext cx="3467" cy="2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2C2C0FE1-D135-47AF-B2C5-D2D8DCE187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" y="1846"/>
              <a:ext cx="3437" cy="2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B64CBBCF-EB44-4981-A4B2-CDF3378F35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1" y="2691"/>
              <a:ext cx="51" cy="194"/>
            </a:xfrm>
            <a:custGeom>
              <a:avLst/>
              <a:gdLst>
                <a:gd name="T0" fmla="*/ 1043 w 1109"/>
                <a:gd name="T1" fmla="*/ 0 h 4199"/>
                <a:gd name="T2" fmla="*/ 328 w 1109"/>
                <a:gd name="T3" fmla="*/ 4128 h 4199"/>
                <a:gd name="T4" fmla="*/ 394 w 1109"/>
                <a:gd name="T5" fmla="*/ 4139 h 4199"/>
                <a:gd name="T6" fmla="*/ 1109 w 1109"/>
                <a:gd name="T7" fmla="*/ 11 h 4199"/>
                <a:gd name="T8" fmla="*/ 1043 w 1109"/>
                <a:gd name="T9" fmla="*/ 0 h 4199"/>
                <a:gd name="T10" fmla="*/ 6 w 1109"/>
                <a:gd name="T11" fmla="*/ 3277 h 4199"/>
                <a:gd name="T12" fmla="*/ 349 w 1109"/>
                <a:gd name="T13" fmla="*/ 4199 h 4199"/>
                <a:gd name="T14" fmla="*/ 983 w 1109"/>
                <a:gd name="T15" fmla="*/ 3447 h 4199"/>
                <a:gd name="T16" fmla="*/ 979 w 1109"/>
                <a:gd name="T17" fmla="*/ 3400 h 4199"/>
                <a:gd name="T18" fmla="*/ 932 w 1109"/>
                <a:gd name="T19" fmla="*/ 3404 h 4199"/>
                <a:gd name="T20" fmla="*/ 335 w 1109"/>
                <a:gd name="T21" fmla="*/ 4112 h 4199"/>
                <a:gd name="T22" fmla="*/ 392 w 1109"/>
                <a:gd name="T23" fmla="*/ 4122 h 4199"/>
                <a:gd name="T24" fmla="*/ 69 w 1109"/>
                <a:gd name="T25" fmla="*/ 3254 h 4199"/>
                <a:gd name="T26" fmla="*/ 26 w 1109"/>
                <a:gd name="T27" fmla="*/ 3235 h 4199"/>
                <a:gd name="T28" fmla="*/ 6 w 1109"/>
                <a:gd name="T29" fmla="*/ 3277 h 4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09" h="4199">
                  <a:moveTo>
                    <a:pt x="1043" y="0"/>
                  </a:moveTo>
                  <a:lnTo>
                    <a:pt x="328" y="4128"/>
                  </a:lnTo>
                  <a:lnTo>
                    <a:pt x="394" y="4139"/>
                  </a:lnTo>
                  <a:lnTo>
                    <a:pt x="1109" y="11"/>
                  </a:lnTo>
                  <a:lnTo>
                    <a:pt x="1043" y="0"/>
                  </a:lnTo>
                  <a:close/>
                  <a:moveTo>
                    <a:pt x="6" y="3277"/>
                  </a:moveTo>
                  <a:lnTo>
                    <a:pt x="349" y="4199"/>
                  </a:lnTo>
                  <a:lnTo>
                    <a:pt x="983" y="3447"/>
                  </a:lnTo>
                  <a:cubicBezTo>
                    <a:pt x="995" y="3433"/>
                    <a:pt x="993" y="3412"/>
                    <a:pt x="979" y="3400"/>
                  </a:cubicBezTo>
                  <a:cubicBezTo>
                    <a:pt x="965" y="3388"/>
                    <a:pt x="944" y="3390"/>
                    <a:pt x="932" y="3404"/>
                  </a:cubicBezTo>
                  <a:lnTo>
                    <a:pt x="335" y="4112"/>
                  </a:lnTo>
                  <a:lnTo>
                    <a:pt x="392" y="4122"/>
                  </a:lnTo>
                  <a:lnTo>
                    <a:pt x="69" y="3254"/>
                  </a:lnTo>
                  <a:cubicBezTo>
                    <a:pt x="62" y="3237"/>
                    <a:pt x="43" y="3228"/>
                    <a:pt x="26" y="3235"/>
                  </a:cubicBezTo>
                  <a:cubicBezTo>
                    <a:pt x="9" y="3241"/>
                    <a:pt x="0" y="3260"/>
                    <a:pt x="6" y="3277"/>
                  </a:cubicBezTo>
                  <a:close/>
                </a:path>
              </a:pathLst>
            </a:custGeom>
            <a:solidFill>
              <a:srgbClr val="4472C4"/>
            </a:solidFill>
            <a:ln w="0" cap="flat">
              <a:solidFill>
                <a:srgbClr val="4472C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  <p:sp>
        <p:nvSpPr>
          <p:cNvPr id="18" name="Title 3">
            <a:extLst>
              <a:ext uri="{FF2B5EF4-FFF2-40B4-BE49-F238E27FC236}">
                <a16:creationId xmlns:a16="http://schemas.microsoft.com/office/drawing/2014/main" id="{07BE77F0-DE92-4D01-AB90-EA9F7248B302}"/>
              </a:ext>
            </a:extLst>
          </p:cNvPr>
          <p:cNvSpPr txBox="1">
            <a:spLocks/>
          </p:cNvSpPr>
          <p:nvPr/>
        </p:nvSpPr>
        <p:spPr>
          <a:xfrm>
            <a:off x="373063" y="2072983"/>
            <a:ext cx="2229621" cy="393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altLang="en-US" sz="2000">
                <a:latin typeface="+mn-lt"/>
              </a:rPr>
              <a:t>Microvellosidades del podocito</a:t>
            </a:r>
            <a:endParaRPr lang="es-ES" altLang="en-US" sz="2000" dirty="0">
              <a:latin typeface="+mn-lt"/>
            </a:endParaRPr>
          </a:p>
        </p:txBody>
      </p: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C85230C8-B838-46C7-A502-A376EFCD2B70}"/>
              </a:ext>
            </a:extLst>
          </p:cNvPr>
          <p:cNvCxnSpPr>
            <a:cxnSpLocks/>
          </p:cNvCxnSpPr>
          <p:nvPr/>
        </p:nvCxnSpPr>
        <p:spPr>
          <a:xfrm flipH="1" flipV="1">
            <a:off x="1515291" y="2751909"/>
            <a:ext cx="792480" cy="2179001"/>
          </a:xfrm>
          <a:prstGeom prst="straightConnector1">
            <a:avLst/>
          </a:prstGeom>
          <a:ln w="38100">
            <a:solidFill>
              <a:srgbClr val="0000CC"/>
            </a:solidFill>
            <a:headEnd type="arrow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3" name="CuadroTexto 22">
            <a:extLst>
              <a:ext uri="{FF2B5EF4-FFF2-40B4-BE49-F238E27FC236}">
                <a16:creationId xmlns:a16="http://schemas.microsoft.com/office/drawing/2014/main" id="{1BC96367-BA07-485C-A6DE-6DF5743D2872}"/>
              </a:ext>
            </a:extLst>
          </p:cNvPr>
          <p:cNvSpPr txBox="1"/>
          <p:nvPr/>
        </p:nvSpPr>
        <p:spPr>
          <a:xfrm>
            <a:off x="2904332" y="2072983"/>
            <a:ext cx="21149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altLang="en-US"/>
              <a:t>F</a:t>
            </a:r>
            <a:r>
              <a:rPr lang="es-ES" altLang="en-US" sz="1800">
                <a:latin typeface="+mn-lt"/>
              </a:rPr>
              <a:t>usión pedicelar difusa</a:t>
            </a:r>
            <a:endParaRPr lang="es-ES"/>
          </a:p>
        </p:txBody>
      </p: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BA80A5F7-0D0E-4DB7-B077-BEB6559A80C1}"/>
              </a:ext>
            </a:extLst>
          </p:cNvPr>
          <p:cNvCxnSpPr>
            <a:cxnSpLocks/>
            <a:endCxn id="23" idx="2"/>
          </p:cNvCxnSpPr>
          <p:nvPr/>
        </p:nvCxnSpPr>
        <p:spPr>
          <a:xfrm flipV="1">
            <a:off x="3823063" y="2719314"/>
            <a:ext cx="138737" cy="1974606"/>
          </a:xfrm>
          <a:prstGeom prst="straightConnector1">
            <a:avLst/>
          </a:prstGeom>
          <a:ln w="38100">
            <a:solidFill>
              <a:srgbClr val="0000CC"/>
            </a:solidFill>
            <a:headEnd type="arrow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54343255-0E55-4EAE-90EB-3E6CBE650CE0}"/>
              </a:ext>
            </a:extLst>
          </p:cNvPr>
          <p:cNvCxnSpPr>
            <a:cxnSpLocks/>
          </p:cNvCxnSpPr>
          <p:nvPr/>
        </p:nvCxnSpPr>
        <p:spPr>
          <a:xfrm flipH="1" flipV="1">
            <a:off x="4058194" y="2751909"/>
            <a:ext cx="330926" cy="1724297"/>
          </a:xfrm>
          <a:prstGeom prst="straightConnector1">
            <a:avLst/>
          </a:prstGeom>
          <a:ln w="38100">
            <a:solidFill>
              <a:srgbClr val="0000CC"/>
            </a:solidFill>
            <a:headEnd type="arrow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44" name="Picture 20">
            <a:extLst>
              <a:ext uri="{FF2B5EF4-FFF2-40B4-BE49-F238E27FC236}">
                <a16:creationId xmlns:a16="http://schemas.microsoft.com/office/drawing/2014/main" id="{1A864CB7-F4E7-429A-BE80-20B905FFF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026" y="2939642"/>
            <a:ext cx="5586413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CuadroTexto 41">
            <a:extLst>
              <a:ext uri="{FF2B5EF4-FFF2-40B4-BE49-F238E27FC236}">
                <a16:creationId xmlns:a16="http://schemas.microsoft.com/office/drawing/2014/main" id="{6472F8F8-6FC0-42CA-9834-F146C6BECDC2}"/>
              </a:ext>
            </a:extLst>
          </p:cNvPr>
          <p:cNvSpPr txBox="1"/>
          <p:nvPr/>
        </p:nvSpPr>
        <p:spPr>
          <a:xfrm>
            <a:off x="5930573" y="2068621"/>
            <a:ext cx="21149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altLang="en-US"/>
              <a:t>F</a:t>
            </a:r>
            <a:r>
              <a:rPr lang="es-ES" altLang="en-US" sz="1800">
                <a:latin typeface="+mn-lt"/>
              </a:rPr>
              <a:t>usión pedicelar difusa</a:t>
            </a:r>
            <a:endParaRPr lang="es-ES"/>
          </a:p>
        </p:txBody>
      </p:sp>
      <p:cxnSp>
        <p:nvCxnSpPr>
          <p:cNvPr id="43" name="Conector recto de flecha 42">
            <a:extLst>
              <a:ext uri="{FF2B5EF4-FFF2-40B4-BE49-F238E27FC236}">
                <a16:creationId xmlns:a16="http://schemas.microsoft.com/office/drawing/2014/main" id="{EEEAFC71-8A6B-4486-A814-712D6C5E0C3C}"/>
              </a:ext>
            </a:extLst>
          </p:cNvPr>
          <p:cNvCxnSpPr>
            <a:cxnSpLocks/>
          </p:cNvCxnSpPr>
          <p:nvPr/>
        </p:nvCxnSpPr>
        <p:spPr>
          <a:xfrm flipH="1" flipV="1">
            <a:off x="7084435" y="2747547"/>
            <a:ext cx="152388" cy="1598030"/>
          </a:xfrm>
          <a:prstGeom prst="straightConnector1">
            <a:avLst/>
          </a:prstGeom>
          <a:ln w="38100">
            <a:solidFill>
              <a:srgbClr val="0000CC"/>
            </a:solidFill>
            <a:headEnd type="arrow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cto de flecha 44">
            <a:extLst>
              <a:ext uri="{FF2B5EF4-FFF2-40B4-BE49-F238E27FC236}">
                <a16:creationId xmlns:a16="http://schemas.microsoft.com/office/drawing/2014/main" id="{9523A0E8-9DDC-46E4-99F7-6CC7FB1F75A8}"/>
              </a:ext>
            </a:extLst>
          </p:cNvPr>
          <p:cNvCxnSpPr>
            <a:cxnSpLocks/>
          </p:cNvCxnSpPr>
          <p:nvPr/>
        </p:nvCxnSpPr>
        <p:spPr>
          <a:xfrm flipH="1" flipV="1">
            <a:off x="7236823" y="2747547"/>
            <a:ext cx="1027611" cy="1075516"/>
          </a:xfrm>
          <a:prstGeom prst="straightConnector1">
            <a:avLst/>
          </a:prstGeom>
          <a:ln w="38100">
            <a:solidFill>
              <a:srgbClr val="0000CC"/>
            </a:solidFill>
            <a:headEnd type="arrow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9" name="CuadroTexto 48">
            <a:extLst>
              <a:ext uri="{FF2B5EF4-FFF2-40B4-BE49-F238E27FC236}">
                <a16:creationId xmlns:a16="http://schemas.microsoft.com/office/drawing/2014/main" id="{9E5A7C6C-9E8A-42CA-B2DA-5E2A0551ECE6}"/>
              </a:ext>
            </a:extLst>
          </p:cNvPr>
          <p:cNvSpPr txBox="1"/>
          <p:nvPr/>
        </p:nvSpPr>
        <p:spPr>
          <a:xfrm>
            <a:off x="8841945" y="2022454"/>
            <a:ext cx="11720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altLang="en-US" sz="1800">
                <a:latin typeface="+mn-lt"/>
              </a:rPr>
              <a:t>Luz capilar </a:t>
            </a:r>
            <a:endParaRPr lang="es-ES"/>
          </a:p>
        </p:txBody>
      </p:sp>
      <p:cxnSp>
        <p:nvCxnSpPr>
          <p:cNvPr id="50" name="Conector recto de flecha 49">
            <a:extLst>
              <a:ext uri="{FF2B5EF4-FFF2-40B4-BE49-F238E27FC236}">
                <a16:creationId xmlns:a16="http://schemas.microsoft.com/office/drawing/2014/main" id="{B22252A6-C2A7-44FE-8EE1-AB354F4B3975}"/>
              </a:ext>
            </a:extLst>
          </p:cNvPr>
          <p:cNvCxnSpPr>
            <a:cxnSpLocks/>
            <a:endCxn id="49" idx="2"/>
          </p:cNvCxnSpPr>
          <p:nvPr/>
        </p:nvCxnSpPr>
        <p:spPr>
          <a:xfrm flipH="1" flipV="1">
            <a:off x="9427979" y="2391786"/>
            <a:ext cx="1091975" cy="2750261"/>
          </a:xfrm>
          <a:prstGeom prst="straightConnector1">
            <a:avLst/>
          </a:prstGeom>
          <a:ln w="38100">
            <a:solidFill>
              <a:srgbClr val="0000CC"/>
            </a:solidFill>
            <a:headEnd type="arrow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3" name="ZoneTexte 2">
            <a:extLst>
              <a:ext uri="{FF2B5EF4-FFF2-40B4-BE49-F238E27FC236}">
                <a16:creationId xmlns:a16="http://schemas.microsoft.com/office/drawing/2014/main" id="{CBA0BBD7-BFE9-4CEB-9B20-3B2C654914D4}"/>
              </a:ext>
            </a:extLst>
          </p:cNvPr>
          <p:cNvSpPr txBox="1"/>
          <p:nvPr/>
        </p:nvSpPr>
        <p:spPr>
          <a:xfrm>
            <a:off x="483207" y="815636"/>
            <a:ext cx="52892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ES" sz="2000" b="1" dirty="0">
                <a:solidFill>
                  <a:srgbClr val="0000CC"/>
                </a:solidFill>
              </a:rPr>
              <a:t>Microscopia electrónica: </a:t>
            </a:r>
            <a:r>
              <a:rPr lang="es-ES" sz="2000" b="1" dirty="0">
                <a:solidFill>
                  <a:srgbClr val="0000CC"/>
                </a:solidFill>
              </a:rPr>
              <a:t>f</a:t>
            </a:r>
            <a:r>
              <a:rPr lang="fr-ES" sz="2000" b="1" dirty="0">
                <a:solidFill>
                  <a:srgbClr val="0000CC"/>
                </a:solidFill>
              </a:rPr>
              <a:t>usión de los pedicelos</a:t>
            </a: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E05E8A71-D5D7-411D-8065-0D39D595B128}"/>
              </a:ext>
            </a:extLst>
          </p:cNvPr>
          <p:cNvSpPr txBox="1"/>
          <p:nvPr/>
        </p:nvSpPr>
        <p:spPr>
          <a:xfrm>
            <a:off x="365760" y="1264730"/>
            <a:ext cx="112950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/>
              <a:t>La </a:t>
            </a:r>
            <a:r>
              <a:rPr lang="fr-FR" sz="2000" dirty="0" err="1"/>
              <a:t>característica</a:t>
            </a:r>
            <a:r>
              <a:rPr lang="fr-FR" sz="2000" dirty="0"/>
              <a:t> </a:t>
            </a:r>
            <a:r>
              <a:rPr lang="fr-FR" sz="2000" dirty="0" err="1"/>
              <a:t>morfológica</a:t>
            </a:r>
            <a:r>
              <a:rPr lang="fr-FR" sz="2000" dirty="0"/>
              <a:t> principal de la NCM es </a:t>
            </a:r>
            <a:r>
              <a:rPr lang="fr-FR" sz="2000" dirty="0" err="1"/>
              <a:t>ultraestructural</a:t>
            </a:r>
            <a:r>
              <a:rPr lang="fr-FR" sz="2000" dirty="0"/>
              <a:t>, y </a:t>
            </a:r>
            <a:r>
              <a:rPr lang="fr-FR" sz="2000" dirty="0" err="1"/>
              <a:t>afecta</a:t>
            </a:r>
            <a:r>
              <a:rPr lang="fr-FR" sz="2000" dirty="0"/>
              <a:t> al </a:t>
            </a:r>
            <a:r>
              <a:rPr lang="fr-FR" sz="2000" dirty="0" err="1"/>
              <a:t>podocito</a:t>
            </a:r>
            <a:r>
              <a:rPr lang="fr-FR" sz="2000" dirty="0"/>
              <a:t>: </a:t>
            </a:r>
            <a:r>
              <a:rPr lang="fr-FR" sz="2000" dirty="0" err="1"/>
              <a:t>fusión</a:t>
            </a:r>
            <a:r>
              <a:rPr lang="fr-FR" sz="2000" dirty="0"/>
              <a:t> de los </a:t>
            </a:r>
            <a:r>
              <a:rPr lang="fr-FR" sz="2000" dirty="0" err="1"/>
              <a:t>pedicelos</a:t>
            </a:r>
            <a:r>
              <a:rPr lang="fr-FR" sz="2000" dirty="0"/>
              <a:t> de </a:t>
            </a:r>
            <a:r>
              <a:rPr lang="fr-FR" sz="2000" dirty="0" err="1"/>
              <a:t>extensión</a:t>
            </a:r>
            <a:r>
              <a:rPr lang="fr-FR" sz="2000" dirty="0"/>
              <a:t> variable, </a:t>
            </a:r>
            <a:r>
              <a:rPr lang="fr-FR" sz="2000" dirty="0" err="1"/>
              <a:t>siempre</a:t>
            </a:r>
            <a:r>
              <a:rPr lang="fr-FR" sz="2000" dirty="0"/>
              <a:t> </a:t>
            </a:r>
            <a:r>
              <a:rPr lang="fr-FR" sz="2000" dirty="0" err="1"/>
              <a:t>superior</a:t>
            </a:r>
            <a:r>
              <a:rPr lang="fr-FR" sz="2000" dirty="0"/>
              <a:t> a la </a:t>
            </a:r>
            <a:r>
              <a:rPr lang="fr-FR" sz="2000" dirty="0" err="1"/>
              <a:t>mitad</a:t>
            </a:r>
            <a:r>
              <a:rPr lang="fr-FR" sz="2000" dirty="0"/>
              <a:t> de la superficie de las </a:t>
            </a:r>
            <a:r>
              <a:rPr lang="fr-FR" sz="2000" dirty="0" err="1"/>
              <a:t>asas</a:t>
            </a:r>
            <a:r>
              <a:rPr lang="fr-FR" sz="2000" dirty="0"/>
              <a:t> </a:t>
            </a:r>
            <a:r>
              <a:rPr lang="fr-FR" sz="2000" dirty="0" err="1"/>
              <a:t>capilares</a:t>
            </a:r>
            <a:r>
              <a:rPr lang="fr-FR" sz="2000" dirty="0"/>
              <a:t>. </a:t>
            </a:r>
          </a:p>
        </p:txBody>
      </p:sp>
      <p:sp>
        <p:nvSpPr>
          <p:cNvPr id="55" name="Titre 1">
            <a:extLst>
              <a:ext uri="{FF2B5EF4-FFF2-40B4-BE49-F238E27FC236}">
                <a16:creationId xmlns:a16="http://schemas.microsoft.com/office/drawing/2014/main" id="{0931B24D-27E2-4BE2-9C60-0B72865081DB}"/>
              </a:ext>
            </a:extLst>
          </p:cNvPr>
          <p:cNvSpPr txBox="1">
            <a:spLocks/>
          </p:cNvSpPr>
          <p:nvPr/>
        </p:nvSpPr>
        <p:spPr>
          <a:xfrm>
            <a:off x="2204017" y="71852"/>
            <a:ext cx="6739686" cy="5486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r-ES" sz="3200" b="1" dirty="0">
                <a:solidFill>
                  <a:srgbClr val="0000CC"/>
                </a:solidFill>
                <a:latin typeface="+mn-lt"/>
              </a:rPr>
              <a:t>Nefropat</a:t>
            </a:r>
            <a:r>
              <a:rPr lang="es-ES" sz="3200" b="1" dirty="0">
                <a:solidFill>
                  <a:srgbClr val="0000CC"/>
                </a:solidFill>
                <a:latin typeface="+mn-lt"/>
              </a:rPr>
              <a:t>í</a:t>
            </a:r>
            <a:r>
              <a:rPr lang="fr-ES" sz="3200" b="1" dirty="0">
                <a:solidFill>
                  <a:srgbClr val="0000CC"/>
                </a:solidFill>
                <a:latin typeface="+mn-lt"/>
              </a:rPr>
              <a:t>a por </a:t>
            </a:r>
            <a:r>
              <a:rPr lang="es-ES" sz="3200" b="1" dirty="0">
                <a:solidFill>
                  <a:srgbClr val="0000CC"/>
                </a:solidFill>
                <a:latin typeface="+mn-lt"/>
              </a:rPr>
              <a:t>cambios mí</a:t>
            </a:r>
            <a:r>
              <a:rPr lang="fr-ES" sz="3200" b="1" dirty="0">
                <a:solidFill>
                  <a:srgbClr val="0000CC"/>
                </a:solidFill>
                <a:latin typeface="+mn-lt"/>
              </a:rPr>
              <a:t>nim</a:t>
            </a:r>
            <a:r>
              <a:rPr lang="es-ES" sz="3200" b="1">
                <a:solidFill>
                  <a:srgbClr val="0000CC"/>
                </a:solidFill>
                <a:latin typeface="+mn-lt"/>
              </a:rPr>
              <a:t>o</a:t>
            </a:r>
            <a:r>
              <a:rPr lang="fr-ES" sz="3200" b="1">
                <a:solidFill>
                  <a:srgbClr val="0000CC"/>
                </a:solidFill>
                <a:latin typeface="+mn-lt"/>
              </a:rPr>
              <a:t>s</a:t>
            </a:r>
            <a:endParaRPr lang="fr-ES" sz="3200" b="1" dirty="0">
              <a:solidFill>
                <a:srgbClr val="0000CC"/>
              </a:solidFill>
              <a:latin typeface="+mn-lt"/>
            </a:endParaRPr>
          </a:p>
        </p:txBody>
      </p:sp>
      <p:cxnSp>
        <p:nvCxnSpPr>
          <p:cNvPr id="56" name="Conector recto 55">
            <a:extLst>
              <a:ext uri="{FF2B5EF4-FFF2-40B4-BE49-F238E27FC236}">
                <a16:creationId xmlns:a16="http://schemas.microsoft.com/office/drawing/2014/main" id="{EDB4BF8B-63FB-438C-B4AE-EDD502FBA233}"/>
              </a:ext>
            </a:extLst>
          </p:cNvPr>
          <p:cNvCxnSpPr>
            <a:cxnSpLocks/>
          </p:cNvCxnSpPr>
          <p:nvPr/>
        </p:nvCxnSpPr>
        <p:spPr>
          <a:xfrm>
            <a:off x="365760" y="673203"/>
            <a:ext cx="10903131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608632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1185</TotalTime>
  <Words>353</Words>
  <Application>Microsoft Office PowerPoint</Application>
  <PresentationFormat>Panorámica</PresentationFormat>
  <Paragraphs>48</Paragraphs>
  <Slides>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2" baseType="lpstr">
      <vt:lpstr>Arial</vt:lpstr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victor lorenzo sellares</dc:creator>
  <cp:lastModifiedBy>victor lorenzo sellares</cp:lastModifiedBy>
  <cp:revision>73</cp:revision>
  <dcterms:created xsi:type="dcterms:W3CDTF">2021-10-04T16:35:37Z</dcterms:created>
  <dcterms:modified xsi:type="dcterms:W3CDTF">2022-02-20T15:33:10Z</dcterms:modified>
</cp:coreProperties>
</file>