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379" r:id="rId2"/>
    <p:sldId id="331" r:id="rId3"/>
    <p:sldId id="377" r:id="rId4"/>
    <p:sldId id="365" r:id="rId5"/>
    <p:sldId id="332" r:id="rId6"/>
    <p:sldId id="380" r:id="rId7"/>
    <p:sldId id="258" r:id="rId8"/>
    <p:sldId id="381" r:id="rId9"/>
    <p:sldId id="382" r:id="rId10"/>
    <p:sldId id="267" r:id="rId11"/>
    <p:sldId id="371" r:id="rId12"/>
    <p:sldId id="269" r:id="rId13"/>
    <p:sldId id="270" r:id="rId14"/>
    <p:sldId id="383" r:id="rId15"/>
    <p:sldId id="256" r:id="rId16"/>
    <p:sldId id="337" r:id="rId17"/>
    <p:sldId id="384" r:id="rId18"/>
    <p:sldId id="385" r:id="rId19"/>
    <p:sldId id="376" r:id="rId20"/>
    <p:sldId id="387" r:id="rId21"/>
    <p:sldId id="373" r:id="rId22"/>
    <p:sldId id="386" r:id="rId23"/>
    <p:sldId id="3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800000"/>
    <a:srgbClr val="CC3399"/>
    <a:srgbClr val="CC0000"/>
    <a:srgbClr val="FF9900"/>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357" autoAdjust="0"/>
  </p:normalViewPr>
  <p:slideViewPr>
    <p:cSldViewPr snapToGrid="0">
      <p:cViewPr varScale="1">
        <p:scale>
          <a:sx n="110" d="100"/>
          <a:sy n="110" d="100"/>
        </p:scale>
        <p:origin x="516" y="108"/>
      </p:cViewPr>
      <p:guideLst>
        <p:guide orient="horz" pos="2160"/>
        <p:guide pos="3840"/>
      </p:guideLst>
    </p:cSldViewPr>
  </p:slid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EC3C3932-0F13-4D12-AC59-4DAAC63A5891}"/>
    <pc:docChg chg="undo custSel modSld sldOrd">
      <pc:chgData name="victor lorenzo sellares" userId="cca9b460c6724927" providerId="LiveId" clId="{EC3C3932-0F13-4D12-AC59-4DAAC63A5891}" dt="2022-01-27T12:06:51.348" v="223" actId="20577"/>
      <pc:docMkLst>
        <pc:docMk/>
      </pc:docMkLst>
      <pc:sldChg chg="modSp mod">
        <pc:chgData name="victor lorenzo sellares" userId="cca9b460c6724927" providerId="LiveId" clId="{EC3C3932-0F13-4D12-AC59-4DAAC63A5891}" dt="2022-01-27T12:05:27.433" v="221" actId="208"/>
        <pc:sldMkLst>
          <pc:docMk/>
          <pc:sldMk cId="0" sldId="256"/>
        </pc:sldMkLst>
        <pc:spChg chg="mod">
          <ac:chgData name="victor lorenzo sellares" userId="cca9b460c6724927" providerId="LiveId" clId="{EC3C3932-0F13-4D12-AC59-4DAAC63A5891}" dt="2022-01-27T11:58:28.603" v="210" actId="13926"/>
          <ac:spMkLst>
            <pc:docMk/>
            <pc:sldMk cId="0" sldId="256"/>
            <ac:spMk id="23581" creationId="{54397E71-9087-48FF-9A3D-889ECFAD0F53}"/>
          </ac:spMkLst>
        </pc:spChg>
        <pc:cxnChg chg="mod">
          <ac:chgData name="victor lorenzo sellares" userId="cca9b460c6724927" providerId="LiveId" clId="{EC3C3932-0F13-4D12-AC59-4DAAC63A5891}" dt="2022-01-27T12:05:27.433" v="221" actId="208"/>
          <ac:cxnSpMkLst>
            <pc:docMk/>
            <pc:sldMk cId="0" sldId="256"/>
            <ac:cxnSpMk id="69" creationId="{6A0A393E-30F3-4841-9D02-93DABCAA3ED9}"/>
          </ac:cxnSpMkLst>
        </pc:cxnChg>
      </pc:sldChg>
      <pc:sldChg chg="modSp mod">
        <pc:chgData name="victor lorenzo sellares" userId="cca9b460c6724927" providerId="LiveId" clId="{EC3C3932-0F13-4D12-AC59-4DAAC63A5891}" dt="2022-01-27T11:58:14.737" v="199" actId="13926"/>
        <pc:sldMkLst>
          <pc:docMk/>
          <pc:sldMk cId="0" sldId="257"/>
        </pc:sldMkLst>
        <pc:spChg chg="mod">
          <ac:chgData name="victor lorenzo sellares" userId="cca9b460c6724927" providerId="LiveId" clId="{EC3C3932-0F13-4D12-AC59-4DAAC63A5891}" dt="2022-01-27T11:58:14.737" v="199" actId="13926"/>
          <ac:spMkLst>
            <pc:docMk/>
            <pc:sldMk cId="0" sldId="257"/>
            <ac:spMk id="22546" creationId="{3B70E399-1E5C-43D0-A115-C6938D237060}"/>
          </ac:spMkLst>
        </pc:spChg>
      </pc:sldChg>
      <pc:sldChg chg="ord">
        <pc:chgData name="victor lorenzo sellares" userId="cca9b460c6724927" providerId="LiveId" clId="{EC3C3932-0F13-4D12-AC59-4DAAC63A5891}" dt="2022-01-27T11:55:18.550" v="198"/>
        <pc:sldMkLst>
          <pc:docMk/>
          <pc:sldMk cId="0" sldId="260"/>
        </pc:sldMkLst>
      </pc:sldChg>
      <pc:sldChg chg="ord">
        <pc:chgData name="victor lorenzo sellares" userId="cca9b460c6724927" providerId="LiveId" clId="{EC3C3932-0F13-4D12-AC59-4DAAC63A5891}" dt="2022-01-27T11:55:18.550" v="198"/>
        <pc:sldMkLst>
          <pc:docMk/>
          <pc:sldMk cId="0" sldId="261"/>
        </pc:sldMkLst>
      </pc:sldChg>
      <pc:sldChg chg="modSp mod">
        <pc:chgData name="victor lorenzo sellares" userId="cca9b460c6724927" providerId="LiveId" clId="{EC3C3932-0F13-4D12-AC59-4DAAC63A5891}" dt="2022-01-27T12:06:51.348" v="223" actId="20577"/>
        <pc:sldMkLst>
          <pc:docMk/>
          <pc:sldMk cId="0" sldId="332"/>
        </pc:sldMkLst>
        <pc:spChg chg="mod">
          <ac:chgData name="victor lorenzo sellares" userId="cca9b460c6724927" providerId="LiveId" clId="{EC3C3932-0F13-4D12-AC59-4DAAC63A5891}" dt="2022-01-27T12:06:51.348" v="223" actId="20577"/>
          <ac:spMkLst>
            <pc:docMk/>
            <pc:sldMk cId="0" sldId="332"/>
            <ac:spMk id="5124" creationId="{388AC760-6334-4995-A773-046EAFD2CEC6}"/>
          </ac:spMkLst>
        </pc:spChg>
      </pc:sldChg>
      <pc:sldChg chg="modSp mod">
        <pc:chgData name="victor lorenzo sellares" userId="cca9b460c6724927" providerId="LiveId" clId="{EC3C3932-0F13-4D12-AC59-4DAAC63A5891}" dt="2022-01-27T11:53:59.053" v="196" actId="1036"/>
        <pc:sldMkLst>
          <pc:docMk/>
          <pc:sldMk cId="0" sldId="365"/>
        </pc:sldMkLst>
        <pc:spChg chg="mod">
          <ac:chgData name="victor lorenzo sellares" userId="cca9b460c6724927" providerId="LiveId" clId="{EC3C3932-0F13-4D12-AC59-4DAAC63A5891}" dt="2022-01-27T11:53:52.380" v="177" actId="1038"/>
          <ac:spMkLst>
            <pc:docMk/>
            <pc:sldMk cId="0" sldId="365"/>
            <ac:spMk id="2" creationId="{41A9D6C7-5B72-DF47-8DC9-F72764213740}"/>
          </ac:spMkLst>
        </pc:spChg>
        <pc:spChg chg="mod">
          <ac:chgData name="victor lorenzo sellares" userId="cca9b460c6724927" providerId="LiveId" clId="{EC3C3932-0F13-4D12-AC59-4DAAC63A5891}" dt="2022-01-27T11:53:59.053" v="196" actId="1036"/>
          <ac:spMkLst>
            <pc:docMk/>
            <pc:sldMk cId="0" sldId="365"/>
            <ac:spMk id="15" creationId="{18A88023-57C4-2E46-8291-F272A2651A53}"/>
          </ac:spMkLst>
        </pc:spChg>
        <pc:spChg chg="mod">
          <ac:chgData name="victor lorenzo sellares" userId="cca9b460c6724927" providerId="LiveId" clId="{EC3C3932-0F13-4D12-AC59-4DAAC63A5891}" dt="2022-01-27T11:52:40.485" v="149" actId="13926"/>
          <ac:spMkLst>
            <pc:docMk/>
            <pc:sldMk cId="0" sldId="365"/>
            <ac:spMk id="7173" creationId="{B47F430D-1EEC-4574-8BBF-84C127E69AF0}"/>
          </ac:spMkLst>
        </pc:spChg>
        <pc:spChg chg="mod">
          <ac:chgData name="victor lorenzo sellares" userId="cca9b460c6724927" providerId="LiveId" clId="{EC3C3932-0F13-4D12-AC59-4DAAC63A5891}" dt="2022-01-27T11:52:46.826" v="150" actId="13926"/>
          <ac:spMkLst>
            <pc:docMk/>
            <pc:sldMk cId="0" sldId="365"/>
            <ac:spMk id="7179" creationId="{7D49C735-CD30-4FAB-A320-3760E6DD651E}"/>
          </ac:spMkLst>
        </pc:spChg>
      </pc:sldChg>
      <pc:sldChg chg="modSp mod">
        <pc:chgData name="victor lorenzo sellares" userId="cca9b460c6724927" providerId="LiveId" clId="{EC3C3932-0F13-4D12-AC59-4DAAC63A5891}" dt="2022-01-27T12:05:07.905" v="220" actId="6549"/>
        <pc:sldMkLst>
          <pc:docMk/>
          <pc:sldMk cId="0" sldId="373"/>
        </pc:sldMkLst>
        <pc:spChg chg="mod">
          <ac:chgData name="victor lorenzo sellares" userId="cca9b460c6724927" providerId="LiveId" clId="{EC3C3932-0F13-4D12-AC59-4DAAC63A5891}" dt="2022-01-27T12:05:07.905" v="220" actId="6549"/>
          <ac:spMkLst>
            <pc:docMk/>
            <pc:sldMk cId="0" sldId="373"/>
            <ac:spMk id="3" creationId="{DE709E63-6BF2-4809-8FFA-91DAE9928597}"/>
          </ac:spMkLst>
        </pc:spChg>
      </pc:sldChg>
      <pc:sldChg chg="modSp mod">
        <pc:chgData name="victor lorenzo sellares" userId="cca9b460c6724927" providerId="LiveId" clId="{EC3C3932-0F13-4D12-AC59-4DAAC63A5891}" dt="2022-01-27T11:50:16.735" v="147" actId="20577"/>
        <pc:sldMkLst>
          <pc:docMk/>
          <pc:sldMk cId="3017925764" sldId="375"/>
        </pc:sldMkLst>
        <pc:spChg chg="mod">
          <ac:chgData name="victor lorenzo sellares" userId="cca9b460c6724927" providerId="LiveId" clId="{EC3C3932-0F13-4D12-AC59-4DAAC63A5891}" dt="2022-01-27T11:50:16.735" v="147" actId="20577"/>
          <ac:spMkLst>
            <pc:docMk/>
            <pc:sldMk cId="3017925764" sldId="375"/>
            <ac:spMk id="4" creationId="{7E1C30F9-6A3F-4832-AEAC-5CA681262541}"/>
          </ac:spMkLst>
        </pc:spChg>
      </pc:sldChg>
      <pc:sldChg chg="modSp mod">
        <pc:chgData name="victor lorenzo sellares" userId="cca9b460c6724927" providerId="LiveId" clId="{EC3C3932-0F13-4D12-AC59-4DAAC63A5891}" dt="2022-01-27T11:47:19.921" v="115" actId="1076"/>
        <pc:sldMkLst>
          <pc:docMk/>
          <pc:sldMk cId="366118617" sldId="377"/>
        </pc:sldMkLst>
        <pc:spChg chg="mod">
          <ac:chgData name="victor lorenzo sellares" userId="cca9b460c6724927" providerId="LiveId" clId="{EC3C3932-0F13-4D12-AC59-4DAAC63A5891}" dt="2022-01-27T11:47:19.921" v="115" actId="1076"/>
          <ac:spMkLst>
            <pc:docMk/>
            <pc:sldMk cId="366118617" sldId="377"/>
            <ac:spMk id="11" creationId="{2EEE4B20-EFBA-490C-BB9E-A23F36260415}"/>
          </ac:spMkLst>
        </pc:spChg>
      </pc:sldChg>
      <pc:sldChg chg="modSp mod">
        <pc:chgData name="victor lorenzo sellares" userId="cca9b460c6724927" providerId="LiveId" clId="{EC3C3932-0F13-4D12-AC59-4DAAC63A5891}" dt="2022-01-27T12:05:48.667" v="222" actId="13926"/>
        <pc:sldMkLst>
          <pc:docMk/>
          <pc:sldMk cId="1766179905" sldId="378"/>
        </pc:sldMkLst>
        <pc:spChg chg="mod">
          <ac:chgData name="victor lorenzo sellares" userId="cca9b460c6724927" providerId="LiveId" clId="{EC3C3932-0F13-4D12-AC59-4DAAC63A5891}" dt="2022-01-27T12:05:48.667" v="222" actId="13926"/>
          <ac:spMkLst>
            <pc:docMk/>
            <pc:sldMk cId="1766179905" sldId="378"/>
            <ac:spMk id="33" creationId="{F2DE489C-F479-449C-98D0-396CE331DBDF}"/>
          </ac:spMkLst>
        </pc:spChg>
      </pc:sldChg>
    </pc:docChg>
  </pc:docChgLst>
  <pc:docChgLst>
    <pc:chgData name="victor lorenzo sellares" userId="cca9b460c6724927" providerId="LiveId" clId="{4E2651CA-1B36-4466-942A-3E994C6567B1}"/>
    <pc:docChg chg="undo custSel addSld delSld modSld sldOrd modMainMaster modNotesMaster">
      <pc:chgData name="victor lorenzo sellares" userId="cca9b460c6724927" providerId="LiveId" clId="{4E2651CA-1B36-4466-942A-3E994C6567B1}" dt="2022-02-11T17:49:47.872" v="2219" actId="1076"/>
      <pc:docMkLst>
        <pc:docMk/>
      </pc:docMkLst>
      <pc:sldChg chg="addSp delSp modSp mod">
        <pc:chgData name="victor lorenzo sellares" userId="cca9b460c6724927" providerId="LiveId" clId="{4E2651CA-1B36-4466-942A-3E994C6567B1}" dt="2022-02-11T10:54:50.993" v="1190" actId="1076"/>
        <pc:sldMkLst>
          <pc:docMk/>
          <pc:sldMk cId="0" sldId="256"/>
        </pc:sldMkLst>
        <pc:spChg chg="mod">
          <ac:chgData name="victor lorenzo sellares" userId="cca9b460c6724927" providerId="LiveId" clId="{4E2651CA-1B36-4466-942A-3E994C6567B1}" dt="2022-02-08T15:26:18.257" v="5"/>
          <ac:spMkLst>
            <pc:docMk/>
            <pc:sldMk cId="0" sldId="256"/>
            <ac:spMk id="60" creationId="{CC2ED750-4F31-4F10-93C4-9FC73A153F13}"/>
          </ac:spMkLst>
        </pc:spChg>
        <pc:spChg chg="mod">
          <ac:chgData name="victor lorenzo sellares" userId="cca9b460c6724927" providerId="LiveId" clId="{4E2651CA-1B36-4466-942A-3E994C6567B1}" dt="2022-02-11T10:46:27.930" v="883" actId="1076"/>
          <ac:spMkLst>
            <pc:docMk/>
            <pc:sldMk cId="0" sldId="256"/>
            <ac:spMk id="23556" creationId="{12DDEEA4-D417-4E82-A5A8-313DE0A343B6}"/>
          </ac:spMkLst>
        </pc:spChg>
        <pc:spChg chg="mod">
          <ac:chgData name="victor lorenzo sellares" userId="cca9b460c6724927" providerId="LiveId" clId="{4E2651CA-1B36-4466-942A-3E994C6567B1}" dt="2022-02-11T10:53:24.002" v="1165" actId="1035"/>
          <ac:spMkLst>
            <pc:docMk/>
            <pc:sldMk cId="0" sldId="256"/>
            <ac:spMk id="23557" creationId="{E19C1C80-31BC-46D7-94DA-508CE5753873}"/>
          </ac:spMkLst>
        </pc:spChg>
        <pc:spChg chg="mod">
          <ac:chgData name="victor lorenzo sellares" userId="cca9b460c6724927" providerId="LiveId" clId="{4E2651CA-1B36-4466-942A-3E994C6567B1}" dt="2022-02-11T10:44:40.375" v="870" actId="6549"/>
          <ac:spMkLst>
            <pc:docMk/>
            <pc:sldMk cId="0" sldId="256"/>
            <ac:spMk id="23559" creationId="{09FA6944-7D3C-46EB-8344-BC16ADFE33ED}"/>
          </ac:spMkLst>
        </pc:spChg>
        <pc:spChg chg="mod">
          <ac:chgData name="victor lorenzo sellares" userId="cca9b460c6724927" providerId="LiveId" clId="{4E2651CA-1B36-4466-942A-3E994C6567B1}" dt="2022-02-11T10:48:59.772" v="992" actId="1076"/>
          <ac:spMkLst>
            <pc:docMk/>
            <pc:sldMk cId="0" sldId="256"/>
            <ac:spMk id="23563" creationId="{4F987889-3DF7-4CC9-BDA2-E8057671338B}"/>
          </ac:spMkLst>
        </pc:spChg>
        <pc:spChg chg="mod">
          <ac:chgData name="victor lorenzo sellares" userId="cca9b460c6724927" providerId="LiveId" clId="{4E2651CA-1B36-4466-942A-3E994C6567B1}" dt="2022-02-11T10:54:50.993" v="1190" actId="1076"/>
          <ac:spMkLst>
            <pc:docMk/>
            <pc:sldMk cId="0" sldId="256"/>
            <ac:spMk id="23564" creationId="{0E48167C-CEF0-4E1E-9422-B6D4D159BE6D}"/>
          </ac:spMkLst>
        </pc:spChg>
        <pc:spChg chg="mod">
          <ac:chgData name="victor lorenzo sellares" userId="cca9b460c6724927" providerId="LiveId" clId="{4E2651CA-1B36-4466-942A-3E994C6567B1}" dt="2022-02-11T10:51:17.863" v="1106" actId="1076"/>
          <ac:spMkLst>
            <pc:docMk/>
            <pc:sldMk cId="0" sldId="256"/>
            <ac:spMk id="23565" creationId="{692E0DC0-1151-41C0-9FA6-862E866CF164}"/>
          </ac:spMkLst>
        </pc:spChg>
        <pc:spChg chg="mod">
          <ac:chgData name="victor lorenzo sellares" userId="cca9b460c6724927" providerId="LiveId" clId="{4E2651CA-1B36-4466-942A-3E994C6567B1}" dt="2022-02-11T10:54:33.081" v="1186" actId="1076"/>
          <ac:spMkLst>
            <pc:docMk/>
            <pc:sldMk cId="0" sldId="256"/>
            <ac:spMk id="23566" creationId="{0DA7F4FA-2661-4D79-8124-9F9F378A6532}"/>
          </ac:spMkLst>
        </pc:spChg>
        <pc:spChg chg="mod">
          <ac:chgData name="victor lorenzo sellares" userId="cca9b460c6724927" providerId="LiveId" clId="{4E2651CA-1B36-4466-942A-3E994C6567B1}" dt="2022-02-11T10:54:01.917" v="1179" actId="1076"/>
          <ac:spMkLst>
            <pc:docMk/>
            <pc:sldMk cId="0" sldId="256"/>
            <ac:spMk id="23571" creationId="{0E9DA485-17CB-4B8D-B688-A5037650DF11}"/>
          </ac:spMkLst>
        </pc:spChg>
        <pc:spChg chg="mod">
          <ac:chgData name="victor lorenzo sellares" userId="cca9b460c6724927" providerId="LiveId" clId="{4E2651CA-1B36-4466-942A-3E994C6567B1}" dt="2022-02-11T10:53:59.065" v="1178" actId="1076"/>
          <ac:spMkLst>
            <pc:docMk/>
            <pc:sldMk cId="0" sldId="256"/>
            <ac:spMk id="23573" creationId="{D9314988-CE9C-4A79-905A-0984E647CFB3}"/>
          </ac:spMkLst>
        </pc:spChg>
        <pc:spChg chg="mod">
          <ac:chgData name="victor lorenzo sellares" userId="cca9b460c6724927" providerId="LiveId" clId="{4E2651CA-1B36-4466-942A-3E994C6567B1}" dt="2022-02-11T10:48:15.691" v="961" actId="1076"/>
          <ac:spMkLst>
            <pc:docMk/>
            <pc:sldMk cId="0" sldId="256"/>
            <ac:spMk id="23576" creationId="{E22BB364-7510-41A5-9B68-D5870DA903EE}"/>
          </ac:spMkLst>
        </pc:spChg>
        <pc:spChg chg="mod">
          <ac:chgData name="victor lorenzo sellares" userId="cca9b460c6724927" providerId="LiveId" clId="{4E2651CA-1B36-4466-942A-3E994C6567B1}" dt="2022-02-11T10:45:37.519" v="880" actId="255"/>
          <ac:spMkLst>
            <pc:docMk/>
            <pc:sldMk cId="0" sldId="256"/>
            <ac:spMk id="23581" creationId="{54397E71-9087-48FF-9A3D-889ECFAD0F53}"/>
          </ac:spMkLst>
        </pc:spChg>
        <pc:picChg chg="mod">
          <ac:chgData name="victor lorenzo sellares" userId="cca9b460c6724927" providerId="LiveId" clId="{4E2651CA-1B36-4466-942A-3E994C6567B1}" dt="2022-02-11T10:50:12.107" v="1095" actId="1076"/>
          <ac:picMkLst>
            <pc:docMk/>
            <pc:sldMk cId="0" sldId="256"/>
            <ac:picMk id="23554" creationId="{997BBA37-5524-4667-872E-E9F816713AAB}"/>
          </ac:picMkLst>
        </pc:picChg>
        <pc:picChg chg="mod">
          <ac:chgData name="victor lorenzo sellares" userId="cca9b460c6724927" providerId="LiveId" clId="{4E2651CA-1B36-4466-942A-3E994C6567B1}" dt="2022-02-11T10:45:17.652" v="879" actId="14100"/>
          <ac:picMkLst>
            <pc:docMk/>
            <pc:sldMk cId="0" sldId="256"/>
            <ac:picMk id="23555" creationId="{F1F43364-36AF-4442-90FC-BBD921AE1CC3}"/>
          </ac:picMkLst>
        </pc:picChg>
        <pc:picChg chg="mod">
          <ac:chgData name="victor lorenzo sellares" userId="cca9b460c6724927" providerId="LiveId" clId="{4E2651CA-1B36-4466-942A-3E994C6567B1}" dt="2022-02-11T10:52:25.488" v="1130" actId="1035"/>
          <ac:picMkLst>
            <pc:docMk/>
            <pc:sldMk cId="0" sldId="256"/>
            <ac:picMk id="23570" creationId="{E1B1F7C2-EF53-4141-A7E9-ED84FA1A72AE}"/>
          </ac:picMkLst>
        </pc:picChg>
        <pc:cxnChg chg="mod">
          <ac:chgData name="victor lorenzo sellares" userId="cca9b460c6724927" providerId="LiveId" clId="{4E2651CA-1B36-4466-942A-3E994C6567B1}" dt="2022-02-11T10:47:35.272" v="956" actId="208"/>
          <ac:cxnSpMkLst>
            <pc:docMk/>
            <pc:sldMk cId="0" sldId="256"/>
            <ac:cxnSpMk id="20" creationId="{91318F47-8BDF-464A-8668-FB79DE835107}"/>
          </ac:cxnSpMkLst>
        </pc:cxnChg>
        <pc:cxnChg chg="mod">
          <ac:chgData name="victor lorenzo sellares" userId="cca9b460c6724927" providerId="LiveId" clId="{4E2651CA-1B36-4466-942A-3E994C6567B1}" dt="2022-02-11T10:52:49.770" v="1141" actId="1038"/>
          <ac:cxnSpMkLst>
            <pc:docMk/>
            <pc:sldMk cId="0" sldId="256"/>
            <ac:cxnSpMk id="26" creationId="{3048D1B6-7272-40F4-A336-789D978A3FFC}"/>
          </ac:cxnSpMkLst>
        </pc:cxnChg>
        <pc:cxnChg chg="add mod">
          <ac:chgData name="victor lorenzo sellares" userId="cca9b460c6724927" providerId="LiveId" clId="{4E2651CA-1B36-4466-942A-3E994C6567B1}" dt="2022-02-11T10:44:49.148" v="872" actId="1076"/>
          <ac:cxnSpMkLst>
            <pc:docMk/>
            <pc:sldMk cId="0" sldId="256"/>
            <ac:cxnSpMk id="30" creationId="{89035906-CCB1-43E1-948E-F1166B646ADB}"/>
          </ac:cxnSpMkLst>
        </pc:cxnChg>
        <pc:cxnChg chg="mod">
          <ac:chgData name="victor lorenzo sellares" userId="cca9b460c6724927" providerId="LiveId" clId="{4E2651CA-1B36-4466-942A-3E994C6567B1}" dt="2022-02-11T10:47:35.272" v="956" actId="208"/>
          <ac:cxnSpMkLst>
            <pc:docMk/>
            <pc:sldMk cId="0" sldId="256"/>
            <ac:cxnSpMk id="37" creationId="{5D983121-7130-4306-8BC4-A1CCDDCF3135}"/>
          </ac:cxnSpMkLst>
        </pc:cxnChg>
        <pc:cxnChg chg="del mod">
          <ac:chgData name="victor lorenzo sellares" userId="cca9b460c6724927" providerId="LiveId" clId="{4E2651CA-1B36-4466-942A-3E994C6567B1}" dt="2022-02-11T10:53:45.743" v="1174" actId="478"/>
          <ac:cxnSpMkLst>
            <pc:docMk/>
            <pc:sldMk cId="0" sldId="256"/>
            <ac:cxnSpMk id="43" creationId="{423A270B-DF2F-4FD7-A787-9473D5305824}"/>
          </ac:cxnSpMkLst>
        </pc:cxnChg>
        <pc:cxnChg chg="add mod">
          <ac:chgData name="victor lorenzo sellares" userId="cca9b460c6724927" providerId="LiveId" clId="{4E2651CA-1B36-4466-942A-3E994C6567B1}" dt="2022-02-11T10:54:11.993" v="1182" actId="14100"/>
          <ac:cxnSpMkLst>
            <pc:docMk/>
            <pc:sldMk cId="0" sldId="256"/>
            <ac:cxnSpMk id="50" creationId="{45AE39E3-B8CD-4FD3-AE3D-45286D8B1EF1}"/>
          </ac:cxnSpMkLst>
        </pc:cxnChg>
        <pc:cxnChg chg="mod">
          <ac:chgData name="victor lorenzo sellares" userId="cca9b460c6724927" providerId="LiveId" clId="{4E2651CA-1B36-4466-942A-3E994C6567B1}" dt="2022-02-11T10:54:28.045" v="1184" actId="14100"/>
          <ac:cxnSpMkLst>
            <pc:docMk/>
            <pc:sldMk cId="0" sldId="256"/>
            <ac:cxnSpMk id="52" creationId="{4466EFB8-F40C-4DCB-8DBF-D67A437123AE}"/>
          </ac:cxnSpMkLst>
        </pc:cxnChg>
        <pc:cxnChg chg="mod">
          <ac:chgData name="victor lorenzo sellares" userId="cca9b460c6724927" providerId="LiveId" clId="{4E2651CA-1B36-4466-942A-3E994C6567B1}" dt="2022-02-11T10:54:30.139" v="1185" actId="14100"/>
          <ac:cxnSpMkLst>
            <pc:docMk/>
            <pc:sldMk cId="0" sldId="256"/>
            <ac:cxnSpMk id="55" creationId="{52F303AC-2618-4747-88C5-980152BFB05C}"/>
          </ac:cxnSpMkLst>
        </pc:cxnChg>
        <pc:cxnChg chg="mod">
          <ac:chgData name="victor lorenzo sellares" userId="cca9b460c6724927" providerId="LiveId" clId="{4E2651CA-1B36-4466-942A-3E994C6567B1}" dt="2022-02-11T10:51:40.594" v="1109" actId="1582"/>
          <ac:cxnSpMkLst>
            <pc:docMk/>
            <pc:sldMk cId="0" sldId="256"/>
            <ac:cxnSpMk id="57" creationId="{439CDF4F-E983-4378-8F41-C46B42224BA3}"/>
          </ac:cxnSpMkLst>
        </pc:cxnChg>
        <pc:cxnChg chg="mod">
          <ac:chgData name="victor lorenzo sellares" userId="cca9b460c6724927" providerId="LiveId" clId="{4E2651CA-1B36-4466-942A-3E994C6567B1}" dt="2022-02-11T10:53:54.693" v="1176" actId="14100"/>
          <ac:cxnSpMkLst>
            <pc:docMk/>
            <pc:sldMk cId="0" sldId="256"/>
            <ac:cxnSpMk id="63" creationId="{921F3AE2-DD70-410A-B806-4D9C4572CCA0}"/>
          </ac:cxnSpMkLst>
        </pc:cxnChg>
        <pc:cxnChg chg="mod">
          <ac:chgData name="victor lorenzo sellares" userId="cca9b460c6724927" providerId="LiveId" clId="{4E2651CA-1B36-4466-942A-3E994C6567B1}" dt="2022-02-11T10:53:57.067" v="1177" actId="1076"/>
          <ac:cxnSpMkLst>
            <pc:docMk/>
            <pc:sldMk cId="0" sldId="256"/>
            <ac:cxnSpMk id="66" creationId="{151B90B8-5DF5-4DC8-91B9-84167A4BDA74}"/>
          </ac:cxnSpMkLst>
        </pc:cxnChg>
        <pc:cxnChg chg="mod">
          <ac:chgData name="victor lorenzo sellares" userId="cca9b460c6724927" providerId="LiveId" clId="{4E2651CA-1B36-4466-942A-3E994C6567B1}" dt="2022-02-11T10:53:33.669" v="1173" actId="14100"/>
          <ac:cxnSpMkLst>
            <pc:docMk/>
            <pc:sldMk cId="0" sldId="256"/>
            <ac:cxnSpMk id="69" creationId="{6A0A393E-30F3-4841-9D02-93DABCAA3ED9}"/>
          </ac:cxnSpMkLst>
        </pc:cxnChg>
        <pc:cxnChg chg="mod">
          <ac:chgData name="victor lorenzo sellares" userId="cca9b460c6724927" providerId="LiveId" clId="{4E2651CA-1B36-4466-942A-3E994C6567B1}" dt="2022-02-11T10:52:29.570" v="1131" actId="14100"/>
          <ac:cxnSpMkLst>
            <pc:docMk/>
            <pc:sldMk cId="0" sldId="256"/>
            <ac:cxnSpMk id="73" creationId="{35D4D877-9016-4EB6-BEA5-47A858318494}"/>
          </ac:cxnSpMkLst>
        </pc:cxnChg>
        <pc:cxnChg chg="mod">
          <ac:chgData name="victor lorenzo sellares" userId="cca9b460c6724927" providerId="LiveId" clId="{4E2651CA-1B36-4466-942A-3E994C6567B1}" dt="2022-02-11T10:54:42.062" v="1189" actId="14100"/>
          <ac:cxnSpMkLst>
            <pc:docMk/>
            <pc:sldMk cId="0" sldId="256"/>
            <ac:cxnSpMk id="78" creationId="{AAE3B663-5657-432A-B5D4-73F9FE71BFE5}"/>
          </ac:cxnSpMkLst>
        </pc:cxnChg>
        <pc:cxnChg chg="mod">
          <ac:chgData name="victor lorenzo sellares" userId="cca9b460c6724927" providerId="LiveId" clId="{4E2651CA-1B36-4466-942A-3E994C6567B1}" dt="2022-02-11T10:47:35.272" v="956" actId="208"/>
          <ac:cxnSpMkLst>
            <pc:docMk/>
            <pc:sldMk cId="0" sldId="256"/>
            <ac:cxnSpMk id="81" creationId="{FC9E3BD9-4065-49E5-AE3B-315ADAD06762}"/>
          </ac:cxnSpMkLst>
        </pc:cxnChg>
      </pc:sldChg>
      <pc:sldChg chg="addSp modSp del mod">
        <pc:chgData name="victor lorenzo sellares" userId="cca9b460c6724927" providerId="LiveId" clId="{4E2651CA-1B36-4466-942A-3E994C6567B1}" dt="2022-02-11T10:44:21.760" v="869" actId="2696"/>
        <pc:sldMkLst>
          <pc:docMk/>
          <pc:sldMk cId="0" sldId="257"/>
        </pc:sldMkLst>
        <pc:spChg chg="add mod">
          <ac:chgData name="victor lorenzo sellares" userId="cca9b460c6724927" providerId="LiveId" clId="{4E2651CA-1B36-4466-942A-3E994C6567B1}" dt="2022-02-11T10:38:13.737" v="749" actId="207"/>
          <ac:spMkLst>
            <pc:docMk/>
            <pc:sldMk cId="0" sldId="257"/>
            <ac:spMk id="21" creationId="{0BE8ADB4-3C27-4F8D-AC26-77F55B700FFD}"/>
          </ac:spMkLst>
        </pc:spChg>
        <pc:spChg chg="mod">
          <ac:chgData name="victor lorenzo sellares" userId="cca9b460c6724927" providerId="LiveId" clId="{4E2651CA-1B36-4466-942A-3E994C6567B1}" dt="2022-02-11T10:37:27.541" v="733" actId="21"/>
          <ac:spMkLst>
            <pc:docMk/>
            <pc:sldMk cId="0" sldId="257"/>
            <ac:spMk id="22531" creationId="{2011DDD4-DBAC-4BE0-9D82-74F5726491D0}"/>
          </ac:spMkLst>
        </pc:spChg>
        <pc:spChg chg="mod">
          <ac:chgData name="victor lorenzo sellares" userId="cca9b460c6724927" providerId="LiveId" clId="{4E2651CA-1B36-4466-942A-3E994C6567B1}" dt="2022-02-08T15:26:18.257" v="5"/>
          <ac:spMkLst>
            <pc:docMk/>
            <pc:sldMk cId="0" sldId="257"/>
            <ac:spMk id="22532" creationId="{C6C3E21A-C878-4B05-83E1-50B020DDBAA4}"/>
          </ac:spMkLst>
        </pc:spChg>
        <pc:spChg chg="mod">
          <ac:chgData name="victor lorenzo sellares" userId="cca9b460c6724927" providerId="LiveId" clId="{4E2651CA-1B36-4466-942A-3E994C6567B1}" dt="2022-02-08T15:26:18.257" v="5"/>
          <ac:spMkLst>
            <pc:docMk/>
            <pc:sldMk cId="0" sldId="257"/>
            <ac:spMk id="22533" creationId="{C29AB136-ABA9-4B66-90F3-D2A73A26F54A}"/>
          </ac:spMkLst>
        </pc:spChg>
        <pc:spChg chg="mod">
          <ac:chgData name="victor lorenzo sellares" userId="cca9b460c6724927" providerId="LiveId" clId="{4E2651CA-1B36-4466-942A-3E994C6567B1}" dt="2022-02-08T15:26:18.257" v="5"/>
          <ac:spMkLst>
            <pc:docMk/>
            <pc:sldMk cId="0" sldId="257"/>
            <ac:spMk id="22536" creationId="{69AEF8E3-4C3B-43DD-AC1D-CAB896F94718}"/>
          </ac:spMkLst>
        </pc:spChg>
        <pc:spChg chg="mod">
          <ac:chgData name="victor lorenzo sellares" userId="cca9b460c6724927" providerId="LiveId" clId="{4E2651CA-1B36-4466-942A-3E994C6567B1}" dt="2022-02-08T15:26:18.257" v="5"/>
          <ac:spMkLst>
            <pc:docMk/>
            <pc:sldMk cId="0" sldId="257"/>
            <ac:spMk id="22538" creationId="{2EECB474-D026-45CE-A832-89E544FAEB01}"/>
          </ac:spMkLst>
        </pc:spChg>
        <pc:spChg chg="mod">
          <ac:chgData name="victor lorenzo sellares" userId="cca9b460c6724927" providerId="LiveId" clId="{4E2651CA-1B36-4466-942A-3E994C6567B1}" dt="2022-02-08T15:26:18.257" v="5"/>
          <ac:spMkLst>
            <pc:docMk/>
            <pc:sldMk cId="0" sldId="257"/>
            <ac:spMk id="22541" creationId="{E42D76B9-94A8-4BC2-A55F-49EA57D2D004}"/>
          </ac:spMkLst>
        </pc:spChg>
        <pc:spChg chg="mod">
          <ac:chgData name="victor lorenzo sellares" userId="cca9b460c6724927" providerId="LiveId" clId="{4E2651CA-1B36-4466-942A-3E994C6567B1}" dt="2022-02-08T15:26:18.257" v="5"/>
          <ac:spMkLst>
            <pc:docMk/>
            <pc:sldMk cId="0" sldId="257"/>
            <ac:spMk id="22546" creationId="{3B70E399-1E5C-43D0-A115-C6938D237060}"/>
          </ac:spMkLst>
        </pc:spChg>
        <pc:picChg chg="mod">
          <ac:chgData name="victor lorenzo sellares" userId="cca9b460c6724927" providerId="LiveId" clId="{4E2651CA-1B36-4466-942A-3E994C6567B1}" dt="2022-02-08T15:26:18.257" v="5"/>
          <ac:picMkLst>
            <pc:docMk/>
            <pc:sldMk cId="0" sldId="257"/>
            <ac:picMk id="22530" creationId="{101B4B87-4610-4B0B-90A0-B41EECA16DA2}"/>
          </ac:picMkLst>
        </pc:picChg>
        <pc:picChg chg="mod">
          <ac:chgData name="victor lorenzo sellares" userId="cca9b460c6724927" providerId="LiveId" clId="{4E2651CA-1B36-4466-942A-3E994C6567B1}" dt="2022-02-08T15:26:18.257" v="5"/>
          <ac:picMkLst>
            <pc:docMk/>
            <pc:sldMk cId="0" sldId="257"/>
            <ac:picMk id="22543" creationId="{21CCE59F-7418-4C8A-821B-B52BFF81EE38}"/>
          </ac:picMkLst>
        </pc:picChg>
        <pc:cxnChg chg="add mod">
          <ac:chgData name="victor lorenzo sellares" userId="cca9b460c6724927" providerId="LiveId" clId="{4E2651CA-1B36-4466-942A-3E994C6567B1}" dt="2022-02-11T10:37:41.271" v="737"/>
          <ac:cxnSpMkLst>
            <pc:docMk/>
            <pc:sldMk cId="0" sldId="257"/>
            <ac:cxnSpMk id="22" creationId="{E8C3C0C8-28FB-4DF8-9CDF-9CDB0078A250}"/>
          </ac:cxnSpMkLst>
        </pc:cxnChg>
        <pc:cxnChg chg="mod">
          <ac:chgData name="victor lorenzo sellares" userId="cca9b460c6724927" providerId="LiveId" clId="{4E2651CA-1B36-4466-942A-3E994C6567B1}" dt="2022-02-08T15:26:18.257" v="5"/>
          <ac:cxnSpMkLst>
            <pc:docMk/>
            <pc:sldMk cId="0" sldId="257"/>
            <ac:cxnSpMk id="26" creationId="{E6678195-7137-4ED4-AC65-B814CC9D86D3}"/>
          </ac:cxnSpMkLst>
        </pc:cxnChg>
        <pc:cxnChg chg="mod">
          <ac:chgData name="victor lorenzo sellares" userId="cca9b460c6724927" providerId="LiveId" clId="{4E2651CA-1B36-4466-942A-3E994C6567B1}" dt="2022-02-08T15:26:18.257" v="5"/>
          <ac:cxnSpMkLst>
            <pc:docMk/>
            <pc:sldMk cId="0" sldId="257"/>
            <ac:cxnSpMk id="29" creationId="{0EC535C8-9F79-4307-AB00-BB4336F22F20}"/>
          </ac:cxnSpMkLst>
        </pc:cxnChg>
        <pc:cxnChg chg="mod">
          <ac:chgData name="victor lorenzo sellares" userId="cca9b460c6724927" providerId="LiveId" clId="{4E2651CA-1B36-4466-942A-3E994C6567B1}" dt="2022-02-08T15:26:18.257" v="5"/>
          <ac:cxnSpMkLst>
            <pc:docMk/>
            <pc:sldMk cId="0" sldId="257"/>
            <ac:cxnSpMk id="32" creationId="{7C7F810B-5064-48D0-9402-2EA568DE7EF9}"/>
          </ac:cxnSpMkLst>
        </pc:cxnChg>
        <pc:cxnChg chg="mod">
          <ac:chgData name="victor lorenzo sellares" userId="cca9b460c6724927" providerId="LiveId" clId="{4E2651CA-1B36-4466-942A-3E994C6567B1}" dt="2022-02-08T15:26:18.257" v="5"/>
          <ac:cxnSpMkLst>
            <pc:docMk/>
            <pc:sldMk cId="0" sldId="257"/>
            <ac:cxnSpMk id="34" creationId="{76CAECA6-BDE8-4688-8A50-52DCF4185DC2}"/>
          </ac:cxnSpMkLst>
        </pc:cxnChg>
        <pc:cxnChg chg="mod">
          <ac:chgData name="victor lorenzo sellares" userId="cca9b460c6724927" providerId="LiveId" clId="{4E2651CA-1B36-4466-942A-3E994C6567B1}" dt="2022-02-08T15:26:18.257" v="5"/>
          <ac:cxnSpMkLst>
            <pc:docMk/>
            <pc:sldMk cId="0" sldId="257"/>
            <ac:cxnSpMk id="35" creationId="{4EBF0E69-84BC-46B1-B6E8-E13EDC89EEAE}"/>
          </ac:cxnSpMkLst>
        </pc:cxnChg>
        <pc:cxnChg chg="mod">
          <ac:chgData name="victor lorenzo sellares" userId="cca9b460c6724927" providerId="LiveId" clId="{4E2651CA-1B36-4466-942A-3E994C6567B1}" dt="2022-02-08T15:26:18.257" v="5"/>
          <ac:cxnSpMkLst>
            <pc:docMk/>
            <pc:sldMk cId="0" sldId="257"/>
            <ac:cxnSpMk id="40" creationId="{C529A6BF-856D-4B68-B645-6FC219C0D6C5}"/>
          </ac:cxnSpMkLst>
        </pc:cxnChg>
        <pc:cxnChg chg="mod">
          <ac:chgData name="victor lorenzo sellares" userId="cca9b460c6724927" providerId="LiveId" clId="{4E2651CA-1B36-4466-942A-3E994C6567B1}" dt="2022-02-08T15:26:18.257" v="5"/>
          <ac:cxnSpMkLst>
            <pc:docMk/>
            <pc:sldMk cId="0" sldId="257"/>
            <ac:cxnSpMk id="53" creationId="{BB9CE190-5A55-4105-9486-C5F1CE499C6D}"/>
          </ac:cxnSpMkLst>
        </pc:cxnChg>
        <pc:cxnChg chg="mod">
          <ac:chgData name="victor lorenzo sellares" userId="cca9b460c6724927" providerId="LiveId" clId="{4E2651CA-1B36-4466-942A-3E994C6567B1}" dt="2022-02-08T15:26:18.257" v="5"/>
          <ac:cxnSpMkLst>
            <pc:docMk/>
            <pc:sldMk cId="0" sldId="257"/>
            <ac:cxnSpMk id="58" creationId="{564E453C-D6E6-4622-8A57-C48824A13596}"/>
          </ac:cxnSpMkLst>
        </pc:cxnChg>
        <pc:cxnChg chg="mod">
          <ac:chgData name="victor lorenzo sellares" userId="cca9b460c6724927" providerId="LiveId" clId="{4E2651CA-1B36-4466-942A-3E994C6567B1}" dt="2022-02-08T15:26:18.257" v="5"/>
          <ac:cxnSpMkLst>
            <pc:docMk/>
            <pc:sldMk cId="0" sldId="257"/>
            <ac:cxnSpMk id="63" creationId="{3586A2D2-E3C6-4BB0-9222-B2C4AE10C8E8}"/>
          </ac:cxnSpMkLst>
        </pc:cxnChg>
      </pc:sldChg>
      <pc:sldChg chg="addSp delSp modSp mod modNotes">
        <pc:chgData name="victor lorenzo sellares" userId="cca9b460c6724927" providerId="LiveId" clId="{4E2651CA-1B36-4466-942A-3E994C6567B1}" dt="2022-02-10T10:06:56.982" v="569" actId="1076"/>
        <pc:sldMkLst>
          <pc:docMk/>
          <pc:sldMk cId="0" sldId="258"/>
        </pc:sldMkLst>
        <pc:spChg chg="add mod">
          <ac:chgData name="victor lorenzo sellares" userId="cca9b460c6724927" providerId="LiveId" clId="{4E2651CA-1B36-4466-942A-3E994C6567B1}" dt="2022-02-10T09:57:28.695" v="403"/>
          <ac:spMkLst>
            <pc:docMk/>
            <pc:sldMk cId="0" sldId="258"/>
            <ac:spMk id="14" creationId="{A0AEA864-D231-41F2-AA63-4D4BF5778889}"/>
          </ac:spMkLst>
        </pc:spChg>
        <pc:spChg chg="add mod">
          <ac:chgData name="victor lorenzo sellares" userId="cca9b460c6724927" providerId="LiveId" clId="{4E2651CA-1B36-4466-942A-3E994C6567B1}" dt="2022-02-10T10:06:56.982" v="569" actId="1076"/>
          <ac:spMkLst>
            <pc:docMk/>
            <pc:sldMk cId="0" sldId="258"/>
            <ac:spMk id="27" creationId="{DCC19561-FAB0-4785-9433-60FAD59083E5}"/>
          </ac:spMkLst>
        </pc:spChg>
        <pc:spChg chg="mod">
          <ac:chgData name="victor lorenzo sellares" userId="cca9b460c6724927" providerId="LiveId" clId="{4E2651CA-1B36-4466-942A-3E994C6567B1}" dt="2022-02-10T09:58:37.590" v="411" actId="1076"/>
          <ac:spMkLst>
            <pc:docMk/>
            <pc:sldMk cId="0" sldId="258"/>
            <ac:spMk id="10243" creationId="{AA79F4C4-DF8B-4405-8D99-D9B619A55721}"/>
          </ac:spMkLst>
        </pc:spChg>
        <pc:spChg chg="mod">
          <ac:chgData name="victor lorenzo sellares" userId="cca9b460c6724927" providerId="LiveId" clId="{4E2651CA-1B36-4466-942A-3E994C6567B1}" dt="2022-02-10T09:58:41.830" v="412" actId="255"/>
          <ac:spMkLst>
            <pc:docMk/>
            <pc:sldMk cId="0" sldId="258"/>
            <ac:spMk id="10244" creationId="{26C1BC80-FC4A-4685-9CC4-5B419356FEB9}"/>
          </ac:spMkLst>
        </pc:spChg>
        <pc:spChg chg="mod">
          <ac:chgData name="victor lorenzo sellares" userId="cca9b460c6724927" providerId="LiveId" clId="{4E2651CA-1B36-4466-942A-3E994C6567B1}" dt="2022-02-10T09:59:41.994" v="429" actId="14100"/>
          <ac:spMkLst>
            <pc:docMk/>
            <pc:sldMk cId="0" sldId="258"/>
            <ac:spMk id="10246" creationId="{FE1A11B6-DF31-450C-BEF5-B6081145F8EB}"/>
          </ac:spMkLst>
        </pc:spChg>
        <pc:spChg chg="mod">
          <ac:chgData name="victor lorenzo sellares" userId="cca9b460c6724927" providerId="LiveId" clId="{4E2651CA-1B36-4466-942A-3E994C6567B1}" dt="2022-02-10T09:59:23.655" v="424" actId="1076"/>
          <ac:spMkLst>
            <pc:docMk/>
            <pc:sldMk cId="0" sldId="258"/>
            <ac:spMk id="10247" creationId="{D597FECD-5B62-4E43-9AFC-25E9ECCB12C3}"/>
          </ac:spMkLst>
        </pc:spChg>
        <pc:spChg chg="mod">
          <ac:chgData name="victor lorenzo sellares" userId="cca9b460c6724927" providerId="LiveId" clId="{4E2651CA-1B36-4466-942A-3E994C6567B1}" dt="2022-02-10T09:59:08.125" v="420" actId="1076"/>
          <ac:spMkLst>
            <pc:docMk/>
            <pc:sldMk cId="0" sldId="258"/>
            <ac:spMk id="10249" creationId="{8EBFEA71-49FF-45CA-B496-C6AFAE715F8B}"/>
          </ac:spMkLst>
        </pc:spChg>
        <pc:spChg chg="mod">
          <ac:chgData name="victor lorenzo sellares" userId="cca9b460c6724927" providerId="LiveId" clId="{4E2651CA-1B36-4466-942A-3E994C6567B1}" dt="2022-02-10T09:59:00.144" v="418" actId="14100"/>
          <ac:spMkLst>
            <pc:docMk/>
            <pc:sldMk cId="0" sldId="258"/>
            <ac:spMk id="10250" creationId="{1877D70E-103F-4C9B-876D-52B18980C61B}"/>
          </ac:spMkLst>
        </pc:spChg>
        <pc:spChg chg="del mod">
          <ac:chgData name="victor lorenzo sellares" userId="cca9b460c6724927" providerId="LiveId" clId="{4E2651CA-1B36-4466-942A-3E994C6567B1}" dt="2022-02-10T09:57:20.287" v="402" actId="478"/>
          <ac:spMkLst>
            <pc:docMk/>
            <pc:sldMk cId="0" sldId="258"/>
            <ac:spMk id="10256" creationId="{DA17DC35-736F-4FD0-B7FF-0C3B95DD48C3}"/>
          </ac:spMkLst>
        </pc:spChg>
        <pc:picChg chg="mod">
          <ac:chgData name="victor lorenzo sellares" userId="cca9b460c6724927" providerId="LiveId" clId="{4E2651CA-1B36-4466-942A-3E994C6567B1}" dt="2022-02-10T09:59:28.512" v="426" actId="1076"/>
          <ac:picMkLst>
            <pc:docMk/>
            <pc:sldMk cId="0" sldId="258"/>
            <ac:picMk id="10242" creationId="{08FA382B-DAB2-4D79-8911-A7BD51530592}"/>
          </ac:picMkLst>
        </pc:picChg>
        <pc:cxnChg chg="add mod">
          <ac:chgData name="victor lorenzo sellares" userId="cca9b460c6724927" providerId="LiveId" clId="{4E2651CA-1B36-4466-942A-3E994C6567B1}" dt="2022-02-10T09:59:58.817" v="437" actId="1035"/>
          <ac:cxnSpMkLst>
            <pc:docMk/>
            <pc:sldMk cId="0" sldId="258"/>
            <ac:cxnSpMk id="15" creationId="{E8FA7547-C469-4BB1-98AA-15C247FA8E89}"/>
          </ac:cxnSpMkLst>
        </pc:cxnChg>
        <pc:cxnChg chg="del mod">
          <ac:chgData name="victor lorenzo sellares" userId="cca9b460c6724927" providerId="LiveId" clId="{4E2651CA-1B36-4466-942A-3E994C6567B1}" dt="2022-02-10T09:57:20.287" v="402" actId="478"/>
          <ac:cxnSpMkLst>
            <pc:docMk/>
            <pc:sldMk cId="0" sldId="258"/>
            <ac:cxnSpMk id="20" creationId="{F77C145A-D32E-4049-9FBF-80123E4F8635}"/>
          </ac:cxnSpMkLst>
        </pc:cxnChg>
        <pc:cxnChg chg="mod">
          <ac:chgData name="victor lorenzo sellares" userId="cca9b460c6724927" providerId="LiveId" clId="{4E2651CA-1B36-4466-942A-3E994C6567B1}" dt="2022-02-10T09:58:41.830" v="412" actId="255"/>
          <ac:cxnSpMkLst>
            <pc:docMk/>
            <pc:sldMk cId="0" sldId="258"/>
            <ac:cxnSpMk id="10245" creationId="{86244EB2-45A4-461F-9A36-FCDC95917988}"/>
          </ac:cxnSpMkLst>
        </pc:cxnChg>
        <pc:cxnChg chg="mod">
          <ac:chgData name="victor lorenzo sellares" userId="cca9b460c6724927" providerId="LiveId" clId="{4E2651CA-1B36-4466-942A-3E994C6567B1}" dt="2022-02-10T09:59:52.058" v="432" actId="14100"/>
          <ac:cxnSpMkLst>
            <pc:docMk/>
            <pc:sldMk cId="0" sldId="258"/>
            <ac:cxnSpMk id="10248" creationId="{0019ED99-2857-461F-A706-5F0F88F63256}"/>
          </ac:cxnSpMkLst>
        </pc:cxnChg>
        <pc:cxnChg chg="mod">
          <ac:chgData name="victor lorenzo sellares" userId="cca9b460c6724927" providerId="LiveId" clId="{4E2651CA-1B36-4466-942A-3E994C6567B1}" dt="2022-02-10T09:59:08.125" v="420" actId="1076"/>
          <ac:cxnSpMkLst>
            <pc:docMk/>
            <pc:sldMk cId="0" sldId="258"/>
            <ac:cxnSpMk id="10251" creationId="{D9C42B59-CD53-4884-A1F8-41180F17D82B}"/>
          </ac:cxnSpMkLst>
        </pc:cxnChg>
      </pc:sldChg>
      <pc:sldChg chg="addSp modSp del mod modNotes">
        <pc:chgData name="victor lorenzo sellares" userId="cca9b460c6724927" providerId="LiveId" clId="{4E2651CA-1B36-4466-942A-3E994C6567B1}" dt="2022-02-11T17:43:37.024" v="2036" actId="2696"/>
        <pc:sldMkLst>
          <pc:docMk/>
          <pc:sldMk cId="0" sldId="260"/>
        </pc:sldMkLst>
        <pc:spChg chg="add mod">
          <ac:chgData name="victor lorenzo sellares" userId="cca9b460c6724927" providerId="LiveId" clId="{4E2651CA-1B36-4466-942A-3E994C6567B1}" dt="2022-02-11T17:16:18.319" v="1345" actId="1076"/>
          <ac:spMkLst>
            <pc:docMk/>
            <pc:sldMk cId="0" sldId="260"/>
            <ac:spMk id="13" creationId="{CD4DC822-3799-4C9E-ADCB-27A41F8E9164}"/>
          </ac:spMkLst>
        </pc:spChg>
        <pc:spChg chg="mod">
          <ac:chgData name="victor lorenzo sellares" userId="cca9b460c6724927" providerId="LiveId" clId="{4E2651CA-1B36-4466-942A-3E994C6567B1}" dt="2022-02-08T15:26:18.257" v="5"/>
          <ac:spMkLst>
            <pc:docMk/>
            <pc:sldMk cId="0" sldId="260"/>
            <ac:spMk id="14339" creationId="{6AE1AF1F-8898-4192-88C6-E7B96F174F8C}"/>
          </ac:spMkLst>
        </pc:spChg>
        <pc:spChg chg="mod">
          <ac:chgData name="victor lorenzo sellares" userId="cca9b460c6724927" providerId="LiveId" clId="{4E2651CA-1B36-4466-942A-3E994C6567B1}" dt="2022-02-08T15:26:18.257" v="5"/>
          <ac:spMkLst>
            <pc:docMk/>
            <pc:sldMk cId="0" sldId="260"/>
            <ac:spMk id="14340" creationId="{D8453CA3-A4E9-4AC8-A6D8-F541E56EB97D}"/>
          </ac:spMkLst>
        </pc:spChg>
        <pc:spChg chg="mod">
          <ac:chgData name="victor lorenzo sellares" userId="cca9b460c6724927" providerId="LiveId" clId="{4E2651CA-1B36-4466-942A-3E994C6567B1}" dt="2022-02-08T15:26:18.257" v="5"/>
          <ac:spMkLst>
            <pc:docMk/>
            <pc:sldMk cId="0" sldId="260"/>
            <ac:spMk id="14343" creationId="{5EFEE1E4-54AC-4912-9BA4-89E75E6200F7}"/>
          </ac:spMkLst>
        </pc:spChg>
        <pc:spChg chg="mod">
          <ac:chgData name="victor lorenzo sellares" userId="cca9b460c6724927" providerId="LiveId" clId="{4E2651CA-1B36-4466-942A-3E994C6567B1}" dt="2022-02-08T15:26:18.257" v="5"/>
          <ac:spMkLst>
            <pc:docMk/>
            <pc:sldMk cId="0" sldId="260"/>
            <ac:spMk id="14344" creationId="{EE7F62F1-16FA-4EE7-8AB9-9F12B3CF1F0D}"/>
          </ac:spMkLst>
        </pc:spChg>
        <pc:spChg chg="mod">
          <ac:chgData name="victor lorenzo sellares" userId="cca9b460c6724927" providerId="LiveId" clId="{4E2651CA-1B36-4466-942A-3E994C6567B1}" dt="2022-02-08T15:26:18.257" v="5"/>
          <ac:spMkLst>
            <pc:docMk/>
            <pc:sldMk cId="0" sldId="260"/>
            <ac:spMk id="14345" creationId="{21F4000E-2AA7-4275-BC6D-0B4530CE40AE}"/>
          </ac:spMkLst>
        </pc:spChg>
        <pc:spChg chg="mod">
          <ac:chgData name="victor lorenzo sellares" userId="cca9b460c6724927" providerId="LiveId" clId="{4E2651CA-1B36-4466-942A-3E994C6567B1}" dt="2022-02-11T17:15:54.384" v="1343" actId="6549"/>
          <ac:spMkLst>
            <pc:docMk/>
            <pc:sldMk cId="0" sldId="260"/>
            <ac:spMk id="14347" creationId="{36E3EBDB-09CB-4194-89AB-BF4079DE7F45}"/>
          </ac:spMkLst>
        </pc:spChg>
        <pc:picChg chg="mod">
          <ac:chgData name="victor lorenzo sellares" userId="cca9b460c6724927" providerId="LiveId" clId="{4E2651CA-1B36-4466-942A-3E994C6567B1}" dt="2022-02-08T15:26:18.257" v="5"/>
          <ac:picMkLst>
            <pc:docMk/>
            <pc:sldMk cId="0" sldId="260"/>
            <ac:picMk id="14338" creationId="{85D9AB5C-D6F3-4C6A-9819-C53E0937196C}"/>
          </ac:picMkLst>
        </pc:picChg>
        <pc:cxnChg chg="mod">
          <ac:chgData name="victor lorenzo sellares" userId="cca9b460c6724927" providerId="LiveId" clId="{4E2651CA-1B36-4466-942A-3E994C6567B1}" dt="2022-02-08T15:26:18.257" v="5"/>
          <ac:cxnSpMkLst>
            <pc:docMk/>
            <pc:sldMk cId="0" sldId="260"/>
            <ac:cxnSpMk id="14" creationId="{A89DC427-2D11-4B7C-9691-291852A3C651}"/>
          </ac:cxnSpMkLst>
        </pc:cxnChg>
        <pc:cxnChg chg="mod">
          <ac:chgData name="victor lorenzo sellares" userId="cca9b460c6724927" providerId="LiveId" clId="{4E2651CA-1B36-4466-942A-3E994C6567B1}" dt="2022-02-08T15:26:18.257" v="5"/>
          <ac:cxnSpMkLst>
            <pc:docMk/>
            <pc:sldMk cId="0" sldId="260"/>
            <ac:cxnSpMk id="14341" creationId="{0EF58561-AE75-4E30-914D-E10B7B7D1F4F}"/>
          </ac:cxnSpMkLst>
        </pc:cxnChg>
        <pc:cxnChg chg="mod">
          <ac:chgData name="victor lorenzo sellares" userId="cca9b460c6724927" providerId="LiveId" clId="{4E2651CA-1B36-4466-942A-3E994C6567B1}" dt="2022-02-08T15:26:18.257" v="5"/>
          <ac:cxnSpMkLst>
            <pc:docMk/>
            <pc:sldMk cId="0" sldId="260"/>
            <ac:cxnSpMk id="14342" creationId="{FDFF2D50-768A-48A7-814D-F68A664809C5}"/>
          </ac:cxnSpMkLst>
        </pc:cxnChg>
        <pc:cxnChg chg="mod">
          <ac:chgData name="victor lorenzo sellares" userId="cca9b460c6724927" providerId="LiveId" clId="{4E2651CA-1B36-4466-942A-3E994C6567B1}" dt="2022-02-08T15:26:18.257" v="5"/>
          <ac:cxnSpMkLst>
            <pc:docMk/>
            <pc:sldMk cId="0" sldId="260"/>
            <ac:cxnSpMk id="14346" creationId="{90B87A22-E6B1-4C6A-9A79-328B00BA49A5}"/>
          </ac:cxnSpMkLst>
        </pc:cxnChg>
      </pc:sldChg>
      <pc:sldChg chg="addSp delSp modSp del mod modNotes">
        <pc:chgData name="victor lorenzo sellares" userId="cca9b460c6724927" providerId="LiveId" clId="{4E2651CA-1B36-4466-942A-3E994C6567B1}" dt="2022-02-11T17:14:54.499" v="1326" actId="2696"/>
        <pc:sldMkLst>
          <pc:docMk/>
          <pc:sldMk cId="0" sldId="261"/>
        </pc:sldMkLst>
        <pc:spChg chg="add del">
          <ac:chgData name="victor lorenzo sellares" userId="cca9b460c6724927" providerId="LiveId" clId="{4E2651CA-1B36-4466-942A-3E994C6567B1}" dt="2022-02-11T17:11:57.508" v="1250" actId="22"/>
          <ac:spMkLst>
            <pc:docMk/>
            <pc:sldMk cId="0" sldId="261"/>
            <ac:spMk id="16" creationId="{B6A1B0D7-73A8-4B4E-862B-7AB67FA8E623}"/>
          </ac:spMkLst>
        </pc:spChg>
        <pc:spChg chg="add mod">
          <ac:chgData name="victor lorenzo sellares" userId="cca9b460c6724927" providerId="LiveId" clId="{4E2651CA-1B36-4466-942A-3E994C6567B1}" dt="2022-02-11T17:12:05.581" v="1252" actId="571"/>
          <ac:spMkLst>
            <pc:docMk/>
            <pc:sldMk cId="0" sldId="261"/>
            <ac:spMk id="17" creationId="{B1077F8C-2C11-4B78-8A0C-A1E8D7744FBE}"/>
          </ac:spMkLst>
        </pc:spChg>
        <pc:spChg chg="mod">
          <ac:chgData name="victor lorenzo sellares" userId="cca9b460c6724927" providerId="LiveId" clId="{4E2651CA-1B36-4466-942A-3E994C6567B1}" dt="2022-02-11T17:12:28.249" v="1291" actId="255"/>
          <ac:spMkLst>
            <pc:docMk/>
            <pc:sldMk cId="0" sldId="261"/>
            <ac:spMk id="12291" creationId="{746289F3-6460-482D-83DF-4962C17079C3}"/>
          </ac:spMkLst>
        </pc:spChg>
        <pc:spChg chg="mod">
          <ac:chgData name="victor lorenzo sellares" userId="cca9b460c6724927" providerId="LiveId" clId="{4E2651CA-1B36-4466-942A-3E994C6567B1}" dt="2022-02-08T15:26:18.257" v="5"/>
          <ac:spMkLst>
            <pc:docMk/>
            <pc:sldMk cId="0" sldId="261"/>
            <ac:spMk id="12292" creationId="{BB81B981-A3DA-42DC-A1F8-D40422F88001}"/>
          </ac:spMkLst>
        </pc:spChg>
        <pc:spChg chg="mod">
          <ac:chgData name="victor lorenzo sellares" userId="cca9b460c6724927" providerId="LiveId" clId="{4E2651CA-1B36-4466-942A-3E994C6567B1}" dt="2022-02-11T17:12:28.249" v="1291" actId="255"/>
          <ac:spMkLst>
            <pc:docMk/>
            <pc:sldMk cId="0" sldId="261"/>
            <ac:spMk id="12294" creationId="{1F2CA954-AE42-4934-9776-CB572BDF7F25}"/>
          </ac:spMkLst>
        </pc:spChg>
        <pc:spChg chg="mod">
          <ac:chgData name="victor lorenzo sellares" userId="cca9b460c6724927" providerId="LiveId" clId="{4E2651CA-1B36-4466-942A-3E994C6567B1}" dt="2022-02-11T17:12:28.249" v="1291" actId="255"/>
          <ac:spMkLst>
            <pc:docMk/>
            <pc:sldMk cId="0" sldId="261"/>
            <ac:spMk id="12295" creationId="{7FC27D14-FB18-4B19-A4E1-C29D326B7A40}"/>
          </ac:spMkLst>
        </pc:spChg>
        <pc:spChg chg="mod">
          <ac:chgData name="victor lorenzo sellares" userId="cca9b460c6724927" providerId="LiveId" clId="{4E2651CA-1B36-4466-942A-3E994C6567B1}" dt="2022-02-08T15:26:18.257" v="5"/>
          <ac:spMkLst>
            <pc:docMk/>
            <pc:sldMk cId="0" sldId="261"/>
            <ac:spMk id="12296" creationId="{9CEEFB7F-0FB3-453F-B140-11BD55DA529C}"/>
          </ac:spMkLst>
        </pc:spChg>
        <pc:spChg chg="mod">
          <ac:chgData name="victor lorenzo sellares" userId="cca9b460c6724927" providerId="LiveId" clId="{4E2651CA-1B36-4466-942A-3E994C6567B1}" dt="2022-02-08T15:26:18.257" v="5"/>
          <ac:spMkLst>
            <pc:docMk/>
            <pc:sldMk cId="0" sldId="261"/>
            <ac:spMk id="12297" creationId="{5349868C-2E57-4904-93DC-3C6FA3E57087}"/>
          </ac:spMkLst>
        </pc:spChg>
        <pc:spChg chg="mod">
          <ac:chgData name="victor lorenzo sellares" userId="cca9b460c6724927" providerId="LiveId" clId="{4E2651CA-1B36-4466-942A-3E994C6567B1}" dt="2022-02-11T17:11:50.812" v="1247" actId="14100"/>
          <ac:spMkLst>
            <pc:docMk/>
            <pc:sldMk cId="0" sldId="261"/>
            <ac:spMk id="12300" creationId="{66E119A0-5E88-4B69-AFF8-ECE46436BAB1}"/>
          </ac:spMkLst>
        </pc:spChg>
        <pc:picChg chg="mod">
          <ac:chgData name="victor lorenzo sellares" userId="cca9b460c6724927" providerId="LiveId" clId="{4E2651CA-1B36-4466-942A-3E994C6567B1}" dt="2022-02-11T17:13:03.412" v="1295" actId="14100"/>
          <ac:picMkLst>
            <pc:docMk/>
            <pc:sldMk cId="0" sldId="261"/>
            <ac:picMk id="12290" creationId="{C632A0A6-8C44-488E-B5E5-E484A96AB0A5}"/>
          </ac:picMkLst>
        </pc:picChg>
        <pc:cxnChg chg="del mod">
          <ac:chgData name="victor lorenzo sellares" userId="cca9b460c6724927" providerId="LiveId" clId="{4E2651CA-1B36-4466-942A-3E994C6567B1}" dt="2022-02-11T17:11:52.946" v="1248" actId="478"/>
          <ac:cxnSpMkLst>
            <pc:docMk/>
            <pc:sldMk cId="0" sldId="261"/>
            <ac:cxnSpMk id="15" creationId="{B5633F79-BF31-4EC8-9F1C-1A5BF8030713}"/>
          </ac:cxnSpMkLst>
        </pc:cxnChg>
        <pc:cxnChg chg="add mod">
          <ac:chgData name="victor lorenzo sellares" userId="cca9b460c6724927" providerId="LiveId" clId="{4E2651CA-1B36-4466-942A-3E994C6567B1}" dt="2022-02-11T17:12:19.470" v="1290" actId="1035"/>
          <ac:cxnSpMkLst>
            <pc:docMk/>
            <pc:sldMk cId="0" sldId="261"/>
            <ac:cxnSpMk id="18" creationId="{5B442E44-8F6A-465B-8205-A2E4CAE64DFF}"/>
          </ac:cxnSpMkLst>
        </pc:cxnChg>
        <pc:cxnChg chg="mod">
          <ac:chgData name="victor lorenzo sellares" userId="cca9b460c6724927" providerId="LiveId" clId="{4E2651CA-1B36-4466-942A-3E994C6567B1}" dt="2022-02-11T17:12:28.249" v="1291" actId="255"/>
          <ac:cxnSpMkLst>
            <pc:docMk/>
            <pc:sldMk cId="0" sldId="261"/>
            <ac:cxnSpMk id="12293" creationId="{8EC08DE4-4669-4466-A9D5-BFE09F70701E}"/>
          </ac:cxnSpMkLst>
        </pc:cxnChg>
        <pc:cxnChg chg="mod">
          <ac:chgData name="victor lorenzo sellares" userId="cca9b460c6724927" providerId="LiveId" clId="{4E2651CA-1B36-4466-942A-3E994C6567B1}" dt="2022-02-11T17:12:28.249" v="1291" actId="255"/>
          <ac:cxnSpMkLst>
            <pc:docMk/>
            <pc:sldMk cId="0" sldId="261"/>
            <ac:cxnSpMk id="12298" creationId="{7654DC13-2C60-432B-B4C6-757DC208FA5C}"/>
          </ac:cxnSpMkLst>
        </pc:cxnChg>
        <pc:cxnChg chg="mod">
          <ac:chgData name="victor lorenzo sellares" userId="cca9b460c6724927" providerId="LiveId" clId="{4E2651CA-1B36-4466-942A-3E994C6567B1}" dt="2022-02-11T17:12:28.249" v="1291" actId="255"/>
          <ac:cxnSpMkLst>
            <pc:docMk/>
            <pc:sldMk cId="0" sldId="261"/>
            <ac:cxnSpMk id="12299" creationId="{0EE067AD-03AF-41AB-B7DD-DAD8439FE4D4}"/>
          </ac:cxnSpMkLst>
        </pc:cxnChg>
      </pc:sldChg>
      <pc:sldChg chg="addSp delSp modSp mod modNotes">
        <pc:chgData name="victor lorenzo sellares" userId="cca9b460c6724927" providerId="LiveId" clId="{4E2651CA-1B36-4466-942A-3E994C6567B1}" dt="2022-02-10T10:10:42.648" v="689" actId="1035"/>
        <pc:sldMkLst>
          <pc:docMk/>
          <pc:sldMk cId="0" sldId="267"/>
        </pc:sldMkLst>
        <pc:spChg chg="add mod">
          <ac:chgData name="victor lorenzo sellares" userId="cca9b460c6724927" providerId="LiveId" clId="{4E2651CA-1B36-4466-942A-3E994C6567B1}" dt="2022-02-10T10:09:21.260" v="658" actId="255"/>
          <ac:spMkLst>
            <pc:docMk/>
            <pc:sldMk cId="0" sldId="267"/>
            <ac:spMk id="17" creationId="{27CB1579-CE49-4C82-B6AF-BB145CC83313}"/>
          </ac:spMkLst>
        </pc:spChg>
        <pc:spChg chg="add mod">
          <ac:chgData name="victor lorenzo sellares" userId="cca9b460c6724927" providerId="LiveId" clId="{4E2651CA-1B36-4466-942A-3E994C6567B1}" dt="2022-02-10T10:07:44.248" v="646" actId="14100"/>
          <ac:spMkLst>
            <pc:docMk/>
            <pc:sldMk cId="0" sldId="267"/>
            <ac:spMk id="18" creationId="{D4CFC08F-F6FA-4F0F-83F6-BDAFFB838993}"/>
          </ac:spMkLst>
        </pc:spChg>
        <pc:spChg chg="del mod">
          <ac:chgData name="victor lorenzo sellares" userId="cca9b460c6724927" providerId="LiveId" clId="{4E2651CA-1B36-4466-942A-3E994C6567B1}" dt="2022-02-10T10:07:12.596" v="572" actId="478"/>
          <ac:spMkLst>
            <pc:docMk/>
            <pc:sldMk cId="0" sldId="267"/>
            <ac:spMk id="19" creationId="{2BD02520-3598-46C6-9AB5-5B7FB1776DFB}"/>
          </ac:spMkLst>
        </pc:spChg>
        <pc:spChg chg="mod">
          <ac:chgData name="victor lorenzo sellares" userId="cca9b460c6724927" providerId="LiveId" clId="{4E2651CA-1B36-4466-942A-3E994C6567B1}" dt="2022-02-10T10:10:21.969" v="670" actId="255"/>
          <ac:spMkLst>
            <pc:docMk/>
            <pc:sldMk cId="0" sldId="267"/>
            <ac:spMk id="25" creationId="{251FDF5F-270B-42B0-98D3-5D94D5B2F474}"/>
          </ac:spMkLst>
        </pc:spChg>
        <pc:spChg chg="mod">
          <ac:chgData name="victor lorenzo sellares" userId="cca9b460c6724927" providerId="LiveId" clId="{4E2651CA-1B36-4466-942A-3E994C6567B1}" dt="2022-02-10T10:10:36.701" v="679" actId="1038"/>
          <ac:spMkLst>
            <pc:docMk/>
            <pc:sldMk cId="0" sldId="267"/>
            <ac:spMk id="29" creationId="{29DA7042-6E29-4151-B091-157F732E53BC}"/>
          </ac:spMkLst>
        </pc:spChg>
        <pc:spChg chg="mod">
          <ac:chgData name="victor lorenzo sellares" userId="cca9b460c6724927" providerId="LiveId" clId="{4E2651CA-1B36-4466-942A-3E994C6567B1}" dt="2022-02-10T10:10:42.648" v="689" actId="1035"/>
          <ac:spMkLst>
            <pc:docMk/>
            <pc:sldMk cId="0" sldId="267"/>
            <ac:spMk id="220" creationId="{00000000-0000-0000-0000-000000000000}"/>
          </ac:spMkLst>
        </pc:spChg>
        <pc:spChg chg="mod">
          <ac:chgData name="victor lorenzo sellares" userId="cca9b460c6724927" providerId="LiveId" clId="{4E2651CA-1B36-4466-942A-3E994C6567B1}" dt="2022-02-10T10:10:28.596" v="672" actId="14100"/>
          <ac:spMkLst>
            <pc:docMk/>
            <pc:sldMk cId="0" sldId="267"/>
            <ac:spMk id="221" creationId="{00000000-0000-0000-0000-000000000000}"/>
          </ac:spMkLst>
        </pc:spChg>
        <pc:spChg chg="mod">
          <ac:chgData name="victor lorenzo sellares" userId="cca9b460c6724927" providerId="LiveId" clId="{4E2651CA-1B36-4466-942A-3E994C6567B1}" dt="2022-02-10T10:10:32.026" v="673" actId="14100"/>
          <ac:spMkLst>
            <pc:docMk/>
            <pc:sldMk cId="0" sldId="267"/>
            <ac:spMk id="225" creationId="{00000000-0000-0000-0000-000000000000}"/>
          </ac:spMkLst>
        </pc:spChg>
        <pc:spChg chg="mod">
          <ac:chgData name="victor lorenzo sellares" userId="cca9b460c6724927" providerId="LiveId" clId="{4E2651CA-1B36-4466-942A-3E994C6567B1}" dt="2022-02-08T15:26:18.257" v="5"/>
          <ac:spMkLst>
            <pc:docMk/>
            <pc:sldMk cId="0" sldId="267"/>
            <ac:spMk id="227" creationId="{00000000-0000-0000-0000-000000000000}"/>
          </ac:spMkLst>
        </pc:spChg>
        <pc:picChg chg="del mod">
          <ac:chgData name="victor lorenzo sellares" userId="cca9b460c6724927" providerId="LiveId" clId="{4E2651CA-1B36-4466-942A-3E994C6567B1}" dt="2022-02-10T10:07:12.596" v="572" actId="478"/>
          <ac:picMkLst>
            <pc:docMk/>
            <pc:sldMk cId="0" sldId="267"/>
            <ac:picMk id="16" creationId="{DD51D4D6-8391-4658-AA87-BFAA2C80F741}"/>
          </ac:picMkLst>
        </pc:picChg>
        <pc:picChg chg="mod">
          <ac:chgData name="victor lorenzo sellares" userId="cca9b460c6724927" providerId="LiveId" clId="{4E2651CA-1B36-4466-942A-3E994C6567B1}" dt="2022-02-08T15:26:18.257" v="5"/>
          <ac:picMkLst>
            <pc:docMk/>
            <pc:sldMk cId="0" sldId="267"/>
            <ac:picMk id="217" creationId="{00000000-0000-0000-0000-000000000000}"/>
          </ac:picMkLst>
        </pc:picChg>
        <pc:cxnChg chg="del mod">
          <ac:chgData name="victor lorenzo sellares" userId="cca9b460c6724927" providerId="LiveId" clId="{4E2651CA-1B36-4466-942A-3E994C6567B1}" dt="2022-02-10T10:06:29.064" v="564" actId="478"/>
          <ac:cxnSpMkLst>
            <pc:docMk/>
            <pc:sldMk cId="0" sldId="267"/>
            <ac:cxnSpMk id="20" creationId="{C6FCA2EE-3DEE-4342-856B-30A244CD148D}"/>
          </ac:cxnSpMkLst>
        </pc:cxnChg>
        <pc:cxnChg chg="add mod">
          <ac:chgData name="victor lorenzo sellares" userId="cca9b460c6724927" providerId="LiveId" clId="{4E2651CA-1B36-4466-942A-3E994C6567B1}" dt="2022-02-10T10:09:02.314" v="656" actId="1036"/>
          <ac:cxnSpMkLst>
            <pc:docMk/>
            <pc:sldMk cId="0" sldId="267"/>
            <ac:cxnSpMk id="21" creationId="{968A5B7B-AB5A-4F07-90E5-39EE4F3894A9}"/>
          </ac:cxnSpMkLst>
        </pc:cxnChg>
        <pc:cxnChg chg="mod">
          <ac:chgData name="victor lorenzo sellares" userId="cca9b460c6724927" providerId="LiveId" clId="{4E2651CA-1B36-4466-942A-3E994C6567B1}" dt="2022-02-08T15:26:18.257" v="5"/>
          <ac:cxnSpMkLst>
            <pc:docMk/>
            <pc:sldMk cId="0" sldId="267"/>
            <ac:cxnSpMk id="26" creationId="{4FAABB78-150C-46EA-A215-961B6E87E0DF}"/>
          </ac:cxnSpMkLst>
        </pc:cxnChg>
        <pc:cxnChg chg="mod">
          <ac:chgData name="victor lorenzo sellares" userId="cca9b460c6724927" providerId="LiveId" clId="{4E2651CA-1B36-4466-942A-3E994C6567B1}" dt="2022-02-08T15:26:18.257" v="5"/>
          <ac:cxnSpMkLst>
            <pc:docMk/>
            <pc:sldMk cId="0" sldId="267"/>
            <ac:cxnSpMk id="30" creationId="{79EE91CD-3206-48CD-A5EF-D58CD2EDB11B}"/>
          </ac:cxnSpMkLst>
        </pc:cxnChg>
        <pc:cxnChg chg="mod">
          <ac:chgData name="victor lorenzo sellares" userId="cca9b460c6724927" providerId="LiveId" clId="{4E2651CA-1B36-4466-942A-3E994C6567B1}" dt="2022-02-08T15:26:18.257" v="5"/>
          <ac:cxnSpMkLst>
            <pc:docMk/>
            <pc:sldMk cId="0" sldId="267"/>
            <ac:cxnSpMk id="222" creationId="{00000000-0000-0000-0000-000000000000}"/>
          </ac:cxnSpMkLst>
        </pc:cxnChg>
        <pc:cxnChg chg="mod">
          <ac:chgData name="victor lorenzo sellares" userId="cca9b460c6724927" providerId="LiveId" clId="{4E2651CA-1B36-4466-942A-3E994C6567B1}" dt="2022-02-10T10:10:28.596" v="672" actId="14100"/>
          <ac:cxnSpMkLst>
            <pc:docMk/>
            <pc:sldMk cId="0" sldId="267"/>
            <ac:cxnSpMk id="223" creationId="{00000000-0000-0000-0000-000000000000}"/>
          </ac:cxnSpMkLst>
        </pc:cxnChg>
        <pc:cxnChg chg="mod">
          <ac:chgData name="victor lorenzo sellares" userId="cca9b460c6724927" providerId="LiveId" clId="{4E2651CA-1B36-4466-942A-3E994C6567B1}" dt="2022-02-10T10:10:32.026" v="673" actId="14100"/>
          <ac:cxnSpMkLst>
            <pc:docMk/>
            <pc:sldMk cId="0" sldId="267"/>
            <ac:cxnSpMk id="228" creationId="{00000000-0000-0000-0000-000000000000}"/>
          </ac:cxnSpMkLst>
        </pc:cxnChg>
      </pc:sldChg>
      <pc:sldChg chg="addSp delSp modSp mod modNotes">
        <pc:chgData name="victor lorenzo sellares" userId="cca9b460c6724927" providerId="LiveId" clId="{4E2651CA-1B36-4466-942A-3E994C6567B1}" dt="2022-02-10T10:11:19.424" v="694"/>
        <pc:sldMkLst>
          <pc:docMk/>
          <pc:sldMk cId="0" sldId="269"/>
        </pc:sldMkLst>
        <pc:spChg chg="del mod">
          <ac:chgData name="victor lorenzo sellares" userId="cca9b460c6724927" providerId="LiveId" clId="{4E2651CA-1B36-4466-942A-3E994C6567B1}" dt="2022-02-10T10:11:09.586" v="692" actId="478"/>
          <ac:spMkLst>
            <pc:docMk/>
            <pc:sldMk cId="0" sldId="269"/>
            <ac:spMk id="11" creationId="{1163A65F-3E43-4073-A718-BEBB7A56DAE8}"/>
          </ac:spMkLst>
        </pc:spChg>
        <pc:spChg chg="add mod">
          <ac:chgData name="victor lorenzo sellares" userId="cca9b460c6724927" providerId="LiveId" clId="{4E2651CA-1B36-4466-942A-3E994C6567B1}" dt="2022-02-10T10:10:57.551" v="690"/>
          <ac:spMkLst>
            <pc:docMk/>
            <pc:sldMk cId="0" sldId="269"/>
            <ac:spMk id="14" creationId="{BD9DC9D2-7267-47B4-9FAD-EDAD41D9F39D}"/>
          </ac:spMkLst>
        </pc:spChg>
        <pc:spChg chg="add mod">
          <ac:chgData name="victor lorenzo sellares" userId="cca9b460c6724927" providerId="LiveId" clId="{4E2651CA-1B36-4466-942A-3E994C6567B1}" dt="2022-02-10T10:11:19.424" v="694"/>
          <ac:spMkLst>
            <pc:docMk/>
            <pc:sldMk cId="0" sldId="269"/>
            <ac:spMk id="15" creationId="{A036E666-67CC-4FF4-A89B-D9142A196E03}"/>
          </ac:spMkLst>
        </pc:spChg>
        <pc:spChg chg="mod">
          <ac:chgData name="victor lorenzo sellares" userId="cca9b460c6724927" providerId="LiveId" clId="{4E2651CA-1B36-4466-942A-3E994C6567B1}" dt="2022-02-08T15:26:18.257" v="5"/>
          <ac:spMkLst>
            <pc:docMk/>
            <pc:sldMk cId="0" sldId="269"/>
            <ac:spMk id="255" creationId="{00000000-0000-0000-0000-000000000000}"/>
          </ac:spMkLst>
        </pc:spChg>
        <pc:spChg chg="mod">
          <ac:chgData name="victor lorenzo sellares" userId="cca9b460c6724927" providerId="LiveId" clId="{4E2651CA-1B36-4466-942A-3E994C6567B1}" dt="2022-02-10T10:11:06.067" v="691" actId="255"/>
          <ac:spMkLst>
            <pc:docMk/>
            <pc:sldMk cId="0" sldId="269"/>
            <ac:spMk id="256" creationId="{00000000-0000-0000-0000-000000000000}"/>
          </ac:spMkLst>
        </pc:spChg>
        <pc:spChg chg="mod">
          <ac:chgData name="victor lorenzo sellares" userId="cca9b460c6724927" providerId="LiveId" clId="{4E2651CA-1B36-4466-942A-3E994C6567B1}" dt="2022-02-10T10:11:06.067" v="691" actId="255"/>
          <ac:spMkLst>
            <pc:docMk/>
            <pc:sldMk cId="0" sldId="269"/>
            <ac:spMk id="258" creationId="{00000000-0000-0000-0000-000000000000}"/>
          </ac:spMkLst>
        </pc:spChg>
        <pc:picChg chg="del mod">
          <ac:chgData name="victor lorenzo sellares" userId="cca9b460c6724927" providerId="LiveId" clId="{4E2651CA-1B36-4466-942A-3E994C6567B1}" dt="2022-02-10T10:11:12.385" v="693" actId="478"/>
          <ac:picMkLst>
            <pc:docMk/>
            <pc:sldMk cId="0" sldId="269"/>
            <ac:picMk id="10" creationId="{51471D8F-3FD0-404C-9E97-E91EE32CC8B3}"/>
          </ac:picMkLst>
        </pc:picChg>
        <pc:picChg chg="mod">
          <ac:chgData name="victor lorenzo sellares" userId="cca9b460c6724927" providerId="LiveId" clId="{4E2651CA-1B36-4466-942A-3E994C6567B1}" dt="2022-02-08T15:26:18.257" v="5"/>
          <ac:picMkLst>
            <pc:docMk/>
            <pc:sldMk cId="0" sldId="269"/>
            <ac:picMk id="252" creationId="{00000000-0000-0000-0000-000000000000}"/>
          </ac:picMkLst>
        </pc:picChg>
        <pc:cxnChg chg="del mod">
          <ac:chgData name="victor lorenzo sellares" userId="cca9b460c6724927" providerId="LiveId" clId="{4E2651CA-1B36-4466-942A-3E994C6567B1}" dt="2022-02-10T10:11:09.586" v="692" actId="478"/>
          <ac:cxnSpMkLst>
            <pc:docMk/>
            <pc:sldMk cId="0" sldId="269"/>
            <ac:cxnSpMk id="12" creationId="{EAB877DD-ACD2-4FB9-AE2B-3A9ADE91B2C4}"/>
          </ac:cxnSpMkLst>
        </pc:cxnChg>
        <pc:cxnChg chg="mod">
          <ac:chgData name="victor lorenzo sellares" userId="cca9b460c6724927" providerId="LiveId" clId="{4E2651CA-1B36-4466-942A-3E994C6567B1}" dt="2022-02-08T15:26:18.257" v="5"/>
          <ac:cxnSpMkLst>
            <pc:docMk/>
            <pc:sldMk cId="0" sldId="269"/>
            <ac:cxnSpMk id="13" creationId="{64D6A1BB-6A1C-604A-A59F-9B81032FB49F}"/>
          </ac:cxnSpMkLst>
        </pc:cxnChg>
        <pc:cxnChg chg="add mod">
          <ac:chgData name="victor lorenzo sellares" userId="cca9b460c6724927" providerId="LiveId" clId="{4E2651CA-1B36-4466-942A-3E994C6567B1}" dt="2022-02-10T10:11:19.424" v="694"/>
          <ac:cxnSpMkLst>
            <pc:docMk/>
            <pc:sldMk cId="0" sldId="269"/>
            <ac:cxnSpMk id="16" creationId="{4E976A99-1062-4F08-81A1-42248E4F8FC6}"/>
          </ac:cxnSpMkLst>
        </pc:cxnChg>
        <pc:cxnChg chg="mod">
          <ac:chgData name="victor lorenzo sellares" userId="cca9b460c6724927" providerId="LiveId" clId="{4E2651CA-1B36-4466-942A-3E994C6567B1}" dt="2022-02-10T10:11:06.067" v="691" actId="255"/>
          <ac:cxnSpMkLst>
            <pc:docMk/>
            <pc:sldMk cId="0" sldId="269"/>
            <ac:cxnSpMk id="257" creationId="{00000000-0000-0000-0000-000000000000}"/>
          </ac:cxnSpMkLst>
        </pc:cxnChg>
        <pc:cxnChg chg="mod">
          <ac:chgData name="victor lorenzo sellares" userId="cca9b460c6724927" providerId="LiveId" clId="{4E2651CA-1B36-4466-942A-3E994C6567B1}" dt="2022-02-08T15:26:18.257" v="5"/>
          <ac:cxnSpMkLst>
            <pc:docMk/>
            <pc:sldMk cId="0" sldId="269"/>
            <ac:cxnSpMk id="259" creationId="{00000000-0000-0000-0000-000000000000}"/>
          </ac:cxnSpMkLst>
        </pc:cxnChg>
      </pc:sldChg>
      <pc:sldChg chg="addSp delSp modSp mod modNotes">
        <pc:chgData name="victor lorenzo sellares" userId="cca9b460c6724927" providerId="LiveId" clId="{4E2651CA-1B36-4466-942A-3E994C6567B1}" dt="2022-02-11T10:37:38.155" v="736" actId="1076"/>
        <pc:sldMkLst>
          <pc:docMk/>
          <pc:sldMk cId="0" sldId="270"/>
        </pc:sldMkLst>
        <pc:spChg chg="del mod">
          <ac:chgData name="victor lorenzo sellares" userId="cca9b460c6724927" providerId="LiveId" clId="{4E2651CA-1B36-4466-942A-3E994C6567B1}" dt="2022-02-11T10:23:36.094" v="696" actId="478"/>
          <ac:spMkLst>
            <pc:docMk/>
            <pc:sldMk cId="0" sldId="270"/>
            <ac:spMk id="5" creationId="{E89D2DEC-CB14-4D86-B8A7-A2E04005116E}"/>
          </ac:spMkLst>
        </pc:spChg>
        <pc:spChg chg="mod">
          <ac:chgData name="victor lorenzo sellares" userId="cca9b460c6724927" providerId="LiveId" clId="{4E2651CA-1B36-4466-942A-3E994C6567B1}" dt="2022-02-11T10:24:48.126" v="709" actId="207"/>
          <ac:spMkLst>
            <pc:docMk/>
            <pc:sldMk cId="0" sldId="270"/>
            <ac:spMk id="8" creationId="{1612B036-7CC5-407F-B25B-E6B84815DB79}"/>
          </ac:spMkLst>
        </pc:spChg>
        <pc:spChg chg="mod">
          <ac:chgData name="victor lorenzo sellares" userId="cca9b460c6724927" providerId="LiveId" clId="{4E2651CA-1B36-4466-942A-3E994C6567B1}" dt="2022-02-11T10:25:03.509" v="714" actId="207"/>
          <ac:spMkLst>
            <pc:docMk/>
            <pc:sldMk cId="0" sldId="270"/>
            <ac:spMk id="10" creationId="{126DEB62-68B6-4345-9D3F-B6411BA1D4AE}"/>
          </ac:spMkLst>
        </pc:spChg>
        <pc:spChg chg="mod">
          <ac:chgData name="victor lorenzo sellares" userId="cca9b460c6724927" providerId="LiveId" clId="{4E2651CA-1B36-4466-942A-3E994C6567B1}" dt="2022-02-11T10:36:30.778" v="730" actId="207"/>
          <ac:spMkLst>
            <pc:docMk/>
            <pc:sldMk cId="0" sldId="270"/>
            <ac:spMk id="15" creationId="{ECBD516F-451E-4536-95BD-8E4212573BB3}"/>
          </ac:spMkLst>
        </pc:spChg>
        <pc:spChg chg="add mod">
          <ac:chgData name="victor lorenzo sellares" userId="cca9b460c6724927" providerId="LiveId" clId="{4E2651CA-1B36-4466-942A-3E994C6567B1}" dt="2022-02-11T10:23:39.686" v="698"/>
          <ac:spMkLst>
            <pc:docMk/>
            <pc:sldMk cId="0" sldId="270"/>
            <ac:spMk id="18" creationId="{3032B94A-9847-4B1D-90BF-B19ACC5AE1BF}"/>
          </ac:spMkLst>
        </pc:spChg>
        <pc:spChg chg="mod">
          <ac:chgData name="victor lorenzo sellares" userId="cca9b460c6724927" providerId="LiveId" clId="{4E2651CA-1B36-4466-942A-3E994C6567B1}" dt="2022-02-11T10:36:08.578" v="726" actId="14100"/>
          <ac:spMkLst>
            <pc:docMk/>
            <pc:sldMk cId="0" sldId="270"/>
            <ac:spMk id="26" creationId="{4FB4D491-358C-48A1-AAA6-5C87BFAE0607}"/>
          </ac:spMkLst>
        </pc:spChg>
        <pc:spChg chg="mod">
          <ac:chgData name="victor lorenzo sellares" userId="cca9b460c6724927" providerId="LiveId" clId="{4E2651CA-1B36-4466-942A-3E994C6567B1}" dt="2022-02-11T10:25:32.735" v="716" actId="255"/>
          <ac:spMkLst>
            <pc:docMk/>
            <pc:sldMk cId="0" sldId="270"/>
            <ac:spMk id="34" creationId="{0122D5DC-9DBB-4055-BB57-09077AF11ED2}"/>
          </ac:spMkLst>
        </pc:spChg>
        <pc:picChg chg="mod ord">
          <ac:chgData name="victor lorenzo sellares" userId="cca9b460c6724927" providerId="LiveId" clId="{4E2651CA-1B36-4466-942A-3E994C6567B1}" dt="2022-02-11T10:37:38.155" v="736" actId="1076"/>
          <ac:picMkLst>
            <pc:docMk/>
            <pc:sldMk cId="0" sldId="270"/>
            <ac:picMk id="4" creationId="{0C736F4D-E382-42BD-B9C2-D47CF2343015}"/>
          </ac:picMkLst>
        </pc:picChg>
        <pc:picChg chg="del mod">
          <ac:chgData name="victor lorenzo sellares" userId="cca9b460c6724927" providerId="LiveId" clId="{4E2651CA-1B36-4466-942A-3E994C6567B1}" dt="2022-02-11T10:23:38.994" v="697" actId="478"/>
          <ac:picMkLst>
            <pc:docMk/>
            <pc:sldMk cId="0" sldId="270"/>
            <ac:picMk id="9" creationId="{E65AA912-9312-4F69-908C-B21FFD8E892F}"/>
          </ac:picMkLst>
        </pc:picChg>
        <pc:picChg chg="mod ord">
          <ac:chgData name="victor lorenzo sellares" userId="cca9b460c6724927" providerId="LiveId" clId="{4E2651CA-1B36-4466-942A-3E994C6567B1}" dt="2022-02-11T10:25:13.277" v="715" actId="167"/>
          <ac:picMkLst>
            <pc:docMk/>
            <pc:sldMk cId="0" sldId="270"/>
            <ac:picMk id="11" creationId="{29C91310-B9BD-46C9-90EE-02D94060DA55}"/>
          </ac:picMkLst>
        </pc:picChg>
        <pc:cxnChg chg="del mod">
          <ac:chgData name="victor lorenzo sellares" userId="cca9b460c6724927" providerId="LiveId" clId="{4E2651CA-1B36-4466-942A-3E994C6567B1}" dt="2022-02-11T10:23:36.094" v="696" actId="478"/>
          <ac:cxnSpMkLst>
            <pc:docMk/>
            <pc:sldMk cId="0" sldId="270"/>
            <ac:cxnSpMk id="6" creationId="{224DE839-391A-454C-B979-0E0E90B5B074}"/>
          </ac:cxnSpMkLst>
        </pc:cxnChg>
        <pc:cxnChg chg="mod">
          <ac:chgData name="victor lorenzo sellares" userId="cca9b460c6724927" providerId="LiveId" clId="{4E2651CA-1B36-4466-942A-3E994C6567B1}" dt="2022-02-11T10:36:19.557" v="727" actId="14100"/>
          <ac:cxnSpMkLst>
            <pc:docMk/>
            <pc:sldMk cId="0" sldId="270"/>
            <ac:cxnSpMk id="16" creationId="{F5045C0A-6C07-4846-804B-EF443C5571EE}"/>
          </ac:cxnSpMkLst>
        </pc:cxnChg>
        <pc:cxnChg chg="mod">
          <ac:chgData name="victor lorenzo sellares" userId="cca9b460c6724927" providerId="LiveId" clId="{4E2651CA-1B36-4466-942A-3E994C6567B1}" dt="2022-02-11T10:36:24.345" v="728" actId="14100"/>
          <ac:cxnSpMkLst>
            <pc:docMk/>
            <pc:sldMk cId="0" sldId="270"/>
            <ac:cxnSpMk id="19" creationId="{0534AFE7-B897-499F-9263-DBA4146F88A6}"/>
          </ac:cxnSpMkLst>
        </pc:cxnChg>
        <pc:cxnChg chg="add mod">
          <ac:chgData name="victor lorenzo sellares" userId="cca9b460c6724927" providerId="LiveId" clId="{4E2651CA-1B36-4466-942A-3E994C6567B1}" dt="2022-02-11T10:37:38.155" v="736" actId="1076"/>
          <ac:cxnSpMkLst>
            <pc:docMk/>
            <pc:sldMk cId="0" sldId="270"/>
            <ac:cxnSpMk id="20" creationId="{937E1429-CB57-468A-9508-5E2D05EA5B9F}"/>
          </ac:cxnSpMkLst>
        </pc:cxnChg>
        <pc:cxnChg chg="mod">
          <ac:chgData name="victor lorenzo sellares" userId="cca9b460c6724927" providerId="LiveId" clId="{4E2651CA-1B36-4466-942A-3E994C6567B1}" dt="2022-02-11T10:35:51.879" v="724" actId="1582"/>
          <ac:cxnSpMkLst>
            <pc:docMk/>
            <pc:sldMk cId="0" sldId="270"/>
            <ac:cxnSpMk id="27" creationId="{9E0631BE-EABA-42C0-9D99-B9A2FA8BF37B}"/>
          </ac:cxnSpMkLst>
        </pc:cxnChg>
        <pc:cxnChg chg="mod">
          <ac:chgData name="victor lorenzo sellares" userId="cca9b460c6724927" providerId="LiveId" clId="{4E2651CA-1B36-4466-942A-3E994C6567B1}" dt="2022-02-11T10:35:51.879" v="724" actId="1582"/>
          <ac:cxnSpMkLst>
            <pc:docMk/>
            <pc:sldMk cId="0" sldId="270"/>
            <ac:cxnSpMk id="28" creationId="{D991B584-19B6-45F6-8472-11FD7B40E9A1}"/>
          </ac:cxnSpMkLst>
        </pc:cxnChg>
        <pc:cxnChg chg="mod">
          <ac:chgData name="victor lorenzo sellares" userId="cca9b460c6724927" providerId="LiveId" clId="{4E2651CA-1B36-4466-942A-3E994C6567B1}" dt="2022-02-11T10:35:22.635" v="721" actId="14100"/>
          <ac:cxnSpMkLst>
            <pc:docMk/>
            <pc:sldMk cId="0" sldId="270"/>
            <ac:cxnSpMk id="40" creationId="{F6181530-7F40-450D-8DDC-9DC2DE0F84AD}"/>
          </ac:cxnSpMkLst>
        </pc:cxnChg>
        <pc:cxnChg chg="mod">
          <ac:chgData name="victor lorenzo sellares" userId="cca9b460c6724927" providerId="LiveId" clId="{4E2651CA-1B36-4466-942A-3E994C6567B1}" dt="2022-02-11T10:26:08.726" v="720" actId="1582"/>
          <ac:cxnSpMkLst>
            <pc:docMk/>
            <pc:sldMk cId="0" sldId="270"/>
            <ac:cxnSpMk id="43" creationId="{0EE86C66-DCD3-4454-8156-6DF6D6B95C39}"/>
          </ac:cxnSpMkLst>
        </pc:cxnChg>
      </pc:sldChg>
      <pc:sldChg chg="addSp delSp modSp mod">
        <pc:chgData name="victor lorenzo sellares" userId="cca9b460c6724927" providerId="LiveId" clId="{4E2651CA-1B36-4466-942A-3E994C6567B1}" dt="2022-02-08T15:31:28.359" v="201" actId="14100"/>
        <pc:sldMkLst>
          <pc:docMk/>
          <pc:sldMk cId="0" sldId="331"/>
        </pc:sldMkLst>
        <pc:spChg chg="mod">
          <ac:chgData name="victor lorenzo sellares" userId="cca9b460c6724927" providerId="LiveId" clId="{4E2651CA-1B36-4466-942A-3E994C6567B1}" dt="2022-02-08T15:31:23.069" v="199" actId="1035"/>
          <ac:spMkLst>
            <pc:docMk/>
            <pc:sldMk cId="0" sldId="331"/>
            <ac:spMk id="10" creationId="{B78A68C4-8007-4AD9-A441-3E187A59C385}"/>
          </ac:spMkLst>
        </pc:spChg>
        <pc:spChg chg="mod">
          <ac:chgData name="victor lorenzo sellares" userId="cca9b460c6724927" providerId="LiveId" clId="{4E2651CA-1B36-4466-942A-3E994C6567B1}" dt="2022-02-08T15:31:23.069" v="199" actId="1035"/>
          <ac:spMkLst>
            <pc:docMk/>
            <pc:sldMk cId="0" sldId="331"/>
            <ac:spMk id="11" creationId="{567D1C1E-FC1E-4CED-BD42-23D9A5602793}"/>
          </ac:spMkLst>
        </pc:spChg>
        <pc:spChg chg="mod">
          <ac:chgData name="victor lorenzo sellares" userId="cca9b460c6724927" providerId="LiveId" clId="{4E2651CA-1B36-4466-942A-3E994C6567B1}" dt="2022-02-08T15:31:23.069" v="199" actId="1035"/>
          <ac:spMkLst>
            <pc:docMk/>
            <pc:sldMk cId="0" sldId="331"/>
            <ac:spMk id="12" creationId="{2F62BACA-C0F2-4C0E-9264-975BE26D16B4}"/>
          </ac:spMkLst>
        </pc:spChg>
        <pc:spChg chg="mod">
          <ac:chgData name="victor lorenzo sellares" userId="cca9b460c6724927" providerId="LiveId" clId="{4E2651CA-1B36-4466-942A-3E994C6567B1}" dt="2022-02-08T15:31:23.069" v="199" actId="1035"/>
          <ac:spMkLst>
            <pc:docMk/>
            <pc:sldMk cId="0" sldId="331"/>
            <ac:spMk id="13" creationId="{E5750F36-6BAC-4C8D-AD9B-32A9387EB435}"/>
          </ac:spMkLst>
        </pc:spChg>
        <pc:spChg chg="mod">
          <ac:chgData name="victor lorenzo sellares" userId="cca9b460c6724927" providerId="LiveId" clId="{4E2651CA-1B36-4466-942A-3E994C6567B1}" dt="2022-02-08T15:31:23.069" v="199" actId="1035"/>
          <ac:spMkLst>
            <pc:docMk/>
            <pc:sldMk cId="0" sldId="331"/>
            <ac:spMk id="14" creationId="{F48FA3F8-F1C4-4BF4-BFDA-34A6C992DC2F}"/>
          </ac:spMkLst>
        </pc:spChg>
        <pc:spChg chg="mod">
          <ac:chgData name="victor lorenzo sellares" userId="cca9b460c6724927" providerId="LiveId" clId="{4E2651CA-1B36-4466-942A-3E994C6567B1}" dt="2022-02-08T15:31:28.359" v="201" actId="14100"/>
          <ac:spMkLst>
            <pc:docMk/>
            <pc:sldMk cId="0" sldId="331"/>
            <ac:spMk id="3074" creationId="{36F6EF2F-4174-4373-8B04-804AC3DD8D55}"/>
          </ac:spMkLst>
        </pc:spChg>
        <pc:spChg chg="mod">
          <ac:chgData name="victor lorenzo sellares" userId="cca9b460c6724927" providerId="LiveId" clId="{4E2651CA-1B36-4466-942A-3E994C6567B1}" dt="2022-02-08T15:30:37.692" v="170" actId="1076"/>
          <ac:spMkLst>
            <pc:docMk/>
            <pc:sldMk cId="0" sldId="331"/>
            <ac:spMk id="3078" creationId="{AB577031-4EA8-4BE6-A02C-2DCCA04D9CB1}"/>
          </ac:spMkLst>
        </pc:spChg>
        <pc:grpChg chg="mod">
          <ac:chgData name="victor lorenzo sellares" userId="cca9b460c6724927" providerId="LiveId" clId="{4E2651CA-1B36-4466-942A-3E994C6567B1}" dt="2022-02-08T15:31:23.069" v="199" actId="1035"/>
          <ac:grpSpMkLst>
            <pc:docMk/>
            <pc:sldMk cId="0" sldId="331"/>
            <ac:grpSpMk id="2" creationId="{78B6D95F-A7DE-42C1-9017-B628746529FD}"/>
          </ac:grpSpMkLst>
        </pc:grpChg>
        <pc:picChg chg="mod">
          <ac:chgData name="victor lorenzo sellares" userId="cca9b460c6724927" providerId="LiveId" clId="{4E2651CA-1B36-4466-942A-3E994C6567B1}" dt="2022-02-08T15:31:23.069" v="199" actId="1035"/>
          <ac:picMkLst>
            <pc:docMk/>
            <pc:sldMk cId="0" sldId="331"/>
            <ac:picMk id="9" creationId="{51BCCD7F-9824-4A6F-8028-C4CF181C2725}"/>
          </ac:picMkLst>
        </pc:picChg>
        <pc:cxnChg chg="mod">
          <ac:chgData name="victor lorenzo sellares" userId="cca9b460c6724927" providerId="LiveId" clId="{4E2651CA-1B36-4466-942A-3E994C6567B1}" dt="2022-02-08T15:31:23.069" v="199" actId="1035"/>
          <ac:cxnSpMkLst>
            <pc:docMk/>
            <pc:sldMk cId="0" sldId="331"/>
            <ac:cxnSpMk id="15" creationId="{6C242DAD-C2AA-4AAB-8090-3F5F118CB3E0}"/>
          </ac:cxnSpMkLst>
        </pc:cxnChg>
        <pc:cxnChg chg="add mod">
          <ac:chgData name="victor lorenzo sellares" userId="cca9b460c6724927" providerId="LiveId" clId="{4E2651CA-1B36-4466-942A-3E994C6567B1}" dt="2022-02-08T15:31:07.966" v="173" actId="1036"/>
          <ac:cxnSpMkLst>
            <pc:docMk/>
            <pc:sldMk cId="0" sldId="331"/>
            <ac:cxnSpMk id="17" creationId="{7923F67F-43CF-4611-9171-9E45E695F368}"/>
          </ac:cxnSpMkLst>
        </pc:cxnChg>
        <pc:cxnChg chg="del mod">
          <ac:chgData name="victor lorenzo sellares" userId="cca9b460c6724927" providerId="LiveId" clId="{4E2651CA-1B36-4466-942A-3E994C6567B1}" dt="2022-02-08T15:30:15.144" v="130" actId="478"/>
          <ac:cxnSpMkLst>
            <pc:docMk/>
            <pc:sldMk cId="0" sldId="331"/>
            <ac:cxnSpMk id="18" creationId="{155DFB80-F002-4C40-974D-3556279B6E62}"/>
          </ac:cxnSpMkLst>
        </pc:cxnChg>
        <pc:cxnChg chg="mod">
          <ac:chgData name="victor lorenzo sellares" userId="cca9b460c6724927" providerId="LiveId" clId="{4E2651CA-1B36-4466-942A-3E994C6567B1}" dt="2022-02-08T15:31:23.069" v="199" actId="1035"/>
          <ac:cxnSpMkLst>
            <pc:docMk/>
            <pc:sldMk cId="0" sldId="331"/>
            <ac:cxnSpMk id="19" creationId="{667E15BA-774A-4053-90D3-00A07BA8BC7B}"/>
          </ac:cxnSpMkLst>
        </pc:cxnChg>
        <pc:cxnChg chg="mod">
          <ac:chgData name="victor lorenzo sellares" userId="cca9b460c6724927" providerId="LiveId" clId="{4E2651CA-1B36-4466-942A-3E994C6567B1}" dt="2022-02-08T15:31:23.069" v="199" actId="1035"/>
          <ac:cxnSpMkLst>
            <pc:docMk/>
            <pc:sldMk cId="0" sldId="331"/>
            <ac:cxnSpMk id="21" creationId="{32FB52F6-BE1F-4A85-9184-031A7914E89A}"/>
          </ac:cxnSpMkLst>
        </pc:cxnChg>
        <pc:cxnChg chg="mod">
          <ac:chgData name="victor lorenzo sellares" userId="cca9b460c6724927" providerId="LiveId" clId="{4E2651CA-1B36-4466-942A-3E994C6567B1}" dt="2022-02-08T15:31:23.069" v="199" actId="1035"/>
          <ac:cxnSpMkLst>
            <pc:docMk/>
            <pc:sldMk cId="0" sldId="331"/>
            <ac:cxnSpMk id="24" creationId="{031B8213-FC35-4261-B2E4-549A670DB368}"/>
          </ac:cxnSpMkLst>
        </pc:cxnChg>
        <pc:cxnChg chg="mod">
          <ac:chgData name="victor lorenzo sellares" userId="cca9b460c6724927" providerId="LiveId" clId="{4E2651CA-1B36-4466-942A-3E994C6567B1}" dt="2022-02-08T15:31:23.069" v="199" actId="1035"/>
          <ac:cxnSpMkLst>
            <pc:docMk/>
            <pc:sldMk cId="0" sldId="331"/>
            <ac:cxnSpMk id="27" creationId="{8272001B-ECDF-46F4-AFED-F0B2DF2389A7}"/>
          </ac:cxnSpMkLst>
        </pc:cxnChg>
      </pc:sldChg>
      <pc:sldChg chg="addSp delSp modSp mod">
        <pc:chgData name="victor lorenzo sellares" userId="cca9b460c6724927" providerId="LiveId" clId="{4E2651CA-1B36-4466-942A-3E994C6567B1}" dt="2022-02-11T10:23:12.877" v="695" actId="20577"/>
        <pc:sldMkLst>
          <pc:docMk/>
          <pc:sldMk cId="0" sldId="332"/>
        </pc:sldMkLst>
        <pc:spChg chg="add mod">
          <ac:chgData name="victor lorenzo sellares" userId="cca9b460c6724927" providerId="LiveId" clId="{4E2651CA-1B36-4466-942A-3E994C6567B1}" dt="2022-02-11T10:23:12.877" v="695" actId="20577"/>
          <ac:spMkLst>
            <pc:docMk/>
            <pc:sldMk cId="0" sldId="332"/>
            <ac:spMk id="6" creationId="{AC9723AA-15BE-4FB4-A943-84F83628900B}"/>
          </ac:spMkLst>
        </pc:spChg>
        <pc:spChg chg="del mod">
          <ac:chgData name="victor lorenzo sellares" userId="cca9b460c6724927" providerId="LiveId" clId="{4E2651CA-1B36-4466-942A-3E994C6567B1}" dt="2022-02-08T15:32:20.223" v="211" actId="478"/>
          <ac:spMkLst>
            <pc:docMk/>
            <pc:sldMk cId="0" sldId="332"/>
            <ac:spMk id="5122" creationId="{4ABC3BA6-03F1-4D80-869D-7197B1135B20}"/>
          </ac:spMkLst>
        </pc:spChg>
        <pc:spChg chg="mod">
          <ac:chgData name="victor lorenzo sellares" userId="cca9b460c6724927" providerId="LiveId" clId="{4E2651CA-1B36-4466-942A-3E994C6567B1}" dt="2022-02-08T15:32:53.240" v="253" actId="1076"/>
          <ac:spMkLst>
            <pc:docMk/>
            <pc:sldMk cId="0" sldId="332"/>
            <ac:spMk id="5124" creationId="{388AC760-6334-4995-A773-046EAFD2CEC6}"/>
          </ac:spMkLst>
        </pc:spChg>
        <pc:picChg chg="mod">
          <ac:chgData name="victor lorenzo sellares" userId="cca9b460c6724927" providerId="LiveId" clId="{4E2651CA-1B36-4466-942A-3E994C6567B1}" dt="2022-02-08T15:32:55.384" v="254" actId="1076"/>
          <ac:picMkLst>
            <pc:docMk/>
            <pc:sldMk cId="0" sldId="332"/>
            <ac:picMk id="5125" creationId="{0C929673-0978-41A0-B757-655F15D6720E}"/>
          </ac:picMkLst>
        </pc:picChg>
        <pc:cxnChg chg="del mod">
          <ac:chgData name="victor lorenzo sellares" userId="cca9b460c6724927" providerId="LiveId" clId="{4E2651CA-1B36-4466-942A-3E994C6567B1}" dt="2022-02-08T15:32:10.395" v="210" actId="478"/>
          <ac:cxnSpMkLst>
            <pc:docMk/>
            <pc:sldMk cId="0" sldId="332"/>
            <ac:cxnSpMk id="5" creationId="{34C7BDD7-C2F9-4EF3-A807-EF3569A218A6}"/>
          </ac:cxnSpMkLst>
        </pc:cxnChg>
        <pc:cxnChg chg="add mod">
          <ac:chgData name="victor lorenzo sellares" userId="cca9b460c6724927" providerId="LiveId" clId="{4E2651CA-1B36-4466-942A-3E994C6567B1}" dt="2022-02-08T15:32:21.185" v="212"/>
          <ac:cxnSpMkLst>
            <pc:docMk/>
            <pc:sldMk cId="0" sldId="332"/>
            <ac:cxnSpMk id="7" creationId="{7849F6A7-8D50-48C6-ADAB-F8F18B11362A}"/>
          </ac:cxnSpMkLst>
        </pc:cxnChg>
      </pc:sldChg>
      <pc:sldChg chg="addSp modSp mod">
        <pc:chgData name="victor lorenzo sellares" userId="cca9b460c6724927" providerId="LiveId" clId="{4E2651CA-1B36-4466-942A-3E994C6567B1}" dt="2022-02-11T17:11:17.514" v="1240" actId="14100"/>
        <pc:sldMkLst>
          <pc:docMk/>
          <pc:sldMk cId="0" sldId="337"/>
        </pc:sldMkLst>
        <pc:spChg chg="add mod">
          <ac:chgData name="victor lorenzo sellares" userId="cca9b460c6724927" providerId="LiveId" clId="{4E2651CA-1B36-4466-942A-3E994C6567B1}" dt="2022-02-11T17:09:02.324" v="1199" actId="1076"/>
          <ac:spMkLst>
            <pc:docMk/>
            <pc:sldMk cId="0" sldId="337"/>
            <ac:spMk id="4" creationId="{2A14B558-BA46-403C-A2E4-AE8C2B844B5E}"/>
          </ac:spMkLst>
        </pc:spChg>
        <pc:spChg chg="add mod">
          <ac:chgData name="victor lorenzo sellares" userId="cca9b460c6724927" providerId="LiveId" clId="{4E2651CA-1B36-4466-942A-3E994C6567B1}" dt="2022-02-11T17:09:54.696" v="1223" actId="255"/>
          <ac:spMkLst>
            <pc:docMk/>
            <pc:sldMk cId="0" sldId="337"/>
            <ac:spMk id="7" creationId="{02C582DA-E804-46C9-B1AD-C4498F58F274}"/>
          </ac:spMkLst>
        </pc:spChg>
        <pc:spChg chg="mod">
          <ac:chgData name="victor lorenzo sellares" userId="cca9b460c6724927" providerId="LiveId" clId="{4E2651CA-1B36-4466-942A-3E994C6567B1}" dt="2022-02-11T17:11:17.514" v="1240" actId="14100"/>
          <ac:spMkLst>
            <pc:docMk/>
            <pc:sldMk cId="0" sldId="337"/>
            <ac:spMk id="25602" creationId="{6A0392F9-B098-402A-A6F3-DE33245114BE}"/>
          </ac:spMkLst>
        </pc:spChg>
        <pc:picChg chg="mod">
          <ac:chgData name="victor lorenzo sellares" userId="cca9b460c6724927" providerId="LiveId" clId="{4E2651CA-1B36-4466-942A-3E994C6567B1}" dt="2022-02-11T15:11:48.256" v="1195" actId="14100"/>
          <ac:picMkLst>
            <pc:docMk/>
            <pc:sldMk cId="0" sldId="337"/>
            <ac:picMk id="25603" creationId="{CBD4F245-3A88-4BFB-ADF1-977FC2CEDFFF}"/>
          </ac:picMkLst>
        </pc:picChg>
        <pc:cxnChg chg="add mod">
          <ac:chgData name="victor lorenzo sellares" userId="cca9b460c6724927" providerId="LiveId" clId="{4E2651CA-1B36-4466-942A-3E994C6567B1}" dt="2022-02-11T17:09:35.592" v="1217" actId="1035"/>
          <ac:cxnSpMkLst>
            <pc:docMk/>
            <pc:sldMk cId="0" sldId="337"/>
            <ac:cxnSpMk id="5" creationId="{6F4C8918-414C-4A53-A926-88A8A8F38841}"/>
          </ac:cxnSpMkLst>
        </pc:cxnChg>
      </pc:sldChg>
      <pc:sldChg chg="modSp">
        <pc:chgData name="victor lorenzo sellares" userId="cca9b460c6724927" providerId="LiveId" clId="{4E2651CA-1B36-4466-942A-3E994C6567B1}" dt="2022-02-08T15:26:18.257" v="5"/>
        <pc:sldMkLst>
          <pc:docMk/>
          <pc:sldMk cId="0" sldId="341"/>
        </pc:sldMkLst>
        <pc:spChg chg="mod">
          <ac:chgData name="victor lorenzo sellares" userId="cca9b460c6724927" providerId="LiveId" clId="{4E2651CA-1B36-4466-942A-3E994C6567B1}" dt="2022-02-08T15:26:18.257" v="5"/>
          <ac:spMkLst>
            <pc:docMk/>
            <pc:sldMk cId="0" sldId="341"/>
            <ac:spMk id="7" creationId="{192C496D-3543-4041-BA78-D64E912E51FF}"/>
          </ac:spMkLst>
        </pc:spChg>
        <pc:spChg chg="mod">
          <ac:chgData name="victor lorenzo sellares" userId="cca9b460c6724927" providerId="LiveId" clId="{4E2651CA-1B36-4466-942A-3E994C6567B1}" dt="2022-02-08T15:26:18.257" v="5"/>
          <ac:spMkLst>
            <pc:docMk/>
            <pc:sldMk cId="0" sldId="341"/>
            <ac:spMk id="8" creationId="{52B11FA0-B16A-4494-802E-2B57C2A925AC}"/>
          </ac:spMkLst>
        </pc:spChg>
        <pc:spChg chg="mod">
          <ac:chgData name="victor lorenzo sellares" userId="cca9b460c6724927" providerId="LiveId" clId="{4E2651CA-1B36-4466-942A-3E994C6567B1}" dt="2022-02-08T15:26:18.257" v="5"/>
          <ac:spMkLst>
            <pc:docMk/>
            <pc:sldMk cId="0" sldId="341"/>
            <ac:spMk id="28674" creationId="{1AEBDFD3-21BC-4E69-BA96-D3178AFC85F2}"/>
          </ac:spMkLst>
        </pc:spChg>
        <pc:spChg chg="mod">
          <ac:chgData name="victor lorenzo sellares" userId="cca9b460c6724927" providerId="LiveId" clId="{4E2651CA-1B36-4466-942A-3E994C6567B1}" dt="2022-02-08T15:26:18.257" v="5"/>
          <ac:spMkLst>
            <pc:docMk/>
            <pc:sldMk cId="0" sldId="341"/>
            <ac:spMk id="28680" creationId="{D3EC5FEA-31CC-4382-B650-6D114F2E0FE9}"/>
          </ac:spMkLst>
        </pc:spChg>
        <pc:spChg chg="mod">
          <ac:chgData name="victor lorenzo sellares" userId="cca9b460c6724927" providerId="LiveId" clId="{4E2651CA-1B36-4466-942A-3E994C6567B1}" dt="2022-02-08T15:26:18.257" v="5"/>
          <ac:spMkLst>
            <pc:docMk/>
            <pc:sldMk cId="0" sldId="341"/>
            <ac:spMk id="28683" creationId="{3FB98EB4-5EBD-4DAE-B514-0249AF6F9B4E}"/>
          </ac:spMkLst>
        </pc:spChg>
        <pc:spChg chg="mod">
          <ac:chgData name="victor lorenzo sellares" userId="cca9b460c6724927" providerId="LiveId" clId="{4E2651CA-1B36-4466-942A-3E994C6567B1}" dt="2022-02-08T15:26:18.257" v="5"/>
          <ac:spMkLst>
            <pc:docMk/>
            <pc:sldMk cId="0" sldId="341"/>
            <ac:spMk id="28687" creationId="{0E6F0B02-07D6-47B7-98CF-1EE12BD3B3B3}"/>
          </ac:spMkLst>
        </pc:spChg>
        <pc:picChg chg="mod">
          <ac:chgData name="victor lorenzo sellares" userId="cca9b460c6724927" providerId="LiveId" clId="{4E2651CA-1B36-4466-942A-3E994C6567B1}" dt="2022-02-08T15:26:18.257" v="5"/>
          <ac:picMkLst>
            <pc:docMk/>
            <pc:sldMk cId="0" sldId="341"/>
            <ac:picMk id="19" creationId="{37D419EA-B3AB-42A6-9F33-C269C1EAA987}"/>
          </ac:picMkLst>
        </pc:picChg>
        <pc:picChg chg="mod">
          <ac:chgData name="victor lorenzo sellares" userId="cca9b460c6724927" providerId="LiveId" clId="{4E2651CA-1B36-4466-942A-3E994C6567B1}" dt="2022-02-08T15:26:18.257" v="5"/>
          <ac:picMkLst>
            <pc:docMk/>
            <pc:sldMk cId="0" sldId="341"/>
            <ac:picMk id="28675" creationId="{1CB0EDCD-5ADF-471D-AE53-2BD059A1FD49}"/>
          </ac:picMkLst>
        </pc:picChg>
        <pc:picChg chg="mod">
          <ac:chgData name="victor lorenzo sellares" userId="cca9b460c6724927" providerId="LiveId" clId="{4E2651CA-1B36-4466-942A-3E994C6567B1}" dt="2022-02-08T15:26:18.257" v="5"/>
          <ac:picMkLst>
            <pc:docMk/>
            <pc:sldMk cId="0" sldId="341"/>
            <ac:picMk id="28685" creationId="{00636609-B075-4DB6-B25B-0E72AC323912}"/>
          </ac:picMkLst>
        </pc:picChg>
        <pc:cxnChg chg="mod">
          <ac:chgData name="victor lorenzo sellares" userId="cca9b460c6724927" providerId="LiveId" clId="{4E2651CA-1B36-4466-942A-3E994C6567B1}" dt="2022-02-08T15:26:18.257" v="5"/>
          <ac:cxnSpMkLst>
            <pc:docMk/>
            <pc:sldMk cId="0" sldId="341"/>
            <ac:cxnSpMk id="10" creationId="{17156122-9495-4999-9062-40D8475B0C09}"/>
          </ac:cxnSpMkLst>
        </pc:cxnChg>
        <pc:cxnChg chg="mod">
          <ac:chgData name="victor lorenzo sellares" userId="cca9b460c6724927" providerId="LiveId" clId="{4E2651CA-1B36-4466-942A-3E994C6567B1}" dt="2022-02-08T15:26:18.257" v="5"/>
          <ac:cxnSpMkLst>
            <pc:docMk/>
            <pc:sldMk cId="0" sldId="341"/>
            <ac:cxnSpMk id="11" creationId="{01B981FB-DA0E-4D23-A18D-1291F4F6F8F7}"/>
          </ac:cxnSpMkLst>
        </pc:cxnChg>
        <pc:cxnChg chg="mod">
          <ac:chgData name="victor lorenzo sellares" userId="cca9b460c6724927" providerId="LiveId" clId="{4E2651CA-1B36-4466-942A-3E994C6567B1}" dt="2022-02-08T15:26:18.257" v="5"/>
          <ac:cxnSpMkLst>
            <pc:docMk/>
            <pc:sldMk cId="0" sldId="341"/>
            <ac:cxnSpMk id="22" creationId="{7BAE75A0-9158-41F6-BCDE-C0C74BEDD221}"/>
          </ac:cxnSpMkLst>
        </pc:cxnChg>
      </pc:sldChg>
      <pc:sldChg chg="modSp del">
        <pc:chgData name="victor lorenzo sellares" userId="cca9b460c6724927" providerId="LiveId" clId="{4E2651CA-1B36-4466-942A-3E994C6567B1}" dt="2022-02-11T17:09:26.809" v="1200" actId="2696"/>
        <pc:sldMkLst>
          <pc:docMk/>
          <pc:sldMk cId="0" sldId="357"/>
        </pc:sldMkLst>
        <pc:spChg chg="mod">
          <ac:chgData name="victor lorenzo sellares" userId="cca9b460c6724927" providerId="LiveId" clId="{4E2651CA-1B36-4466-942A-3E994C6567B1}" dt="2022-02-08T15:26:18.257" v="5"/>
          <ac:spMkLst>
            <pc:docMk/>
            <pc:sldMk cId="0" sldId="357"/>
            <ac:spMk id="24578" creationId="{A3B2BE3C-2B47-4648-A6F5-CF2EDC1004EC}"/>
          </ac:spMkLst>
        </pc:spChg>
      </pc:sldChg>
      <pc:sldChg chg="addSp delSp modSp mod ord">
        <pc:chgData name="victor lorenzo sellares" userId="cca9b460c6724927" providerId="LiveId" clId="{4E2651CA-1B36-4466-942A-3E994C6567B1}" dt="2022-02-11T17:48:24.345" v="2204" actId="1035"/>
        <pc:sldMkLst>
          <pc:docMk/>
          <pc:sldMk cId="0" sldId="365"/>
        </pc:sldMkLst>
        <pc:spChg chg="mod">
          <ac:chgData name="victor lorenzo sellares" userId="cca9b460c6724927" providerId="LiveId" clId="{4E2651CA-1B36-4466-942A-3E994C6567B1}" dt="2022-02-11T17:48:11.662" v="2187" actId="1036"/>
          <ac:spMkLst>
            <pc:docMk/>
            <pc:sldMk cId="0" sldId="365"/>
            <ac:spMk id="2" creationId="{41A9D6C7-5B72-DF47-8DC9-F72764213740}"/>
          </ac:spMkLst>
        </pc:spChg>
        <pc:spChg chg="del mod">
          <ac:chgData name="victor lorenzo sellares" userId="cca9b460c6724927" providerId="LiveId" clId="{4E2651CA-1B36-4466-942A-3E994C6567B1}" dt="2022-02-08T15:36:10.332" v="339" actId="478"/>
          <ac:spMkLst>
            <pc:docMk/>
            <pc:sldMk cId="0" sldId="365"/>
            <ac:spMk id="5" creationId="{88C81F28-3EFC-4802-B966-7F8A2C5A11A6}"/>
          </ac:spMkLst>
        </pc:spChg>
        <pc:spChg chg="mod">
          <ac:chgData name="victor lorenzo sellares" userId="cca9b460c6724927" providerId="LiveId" clId="{4E2651CA-1B36-4466-942A-3E994C6567B1}" dt="2022-02-11T17:47:52.999" v="2153" actId="1036"/>
          <ac:spMkLst>
            <pc:docMk/>
            <pc:sldMk cId="0" sldId="365"/>
            <ac:spMk id="6" creationId="{D9A01ED3-2B98-4E06-9D5D-15383ED3EA74}"/>
          </ac:spMkLst>
        </pc:spChg>
        <pc:spChg chg="mod">
          <ac:chgData name="victor lorenzo sellares" userId="cca9b460c6724927" providerId="LiveId" clId="{4E2651CA-1B36-4466-942A-3E994C6567B1}" dt="2022-02-11T17:47:52.999" v="2153" actId="1036"/>
          <ac:spMkLst>
            <pc:docMk/>
            <pc:sldMk cId="0" sldId="365"/>
            <ac:spMk id="13" creationId="{17C635E0-E617-46B4-A29D-D19A13B11FCE}"/>
          </ac:spMkLst>
        </pc:spChg>
        <pc:spChg chg="mod">
          <ac:chgData name="victor lorenzo sellares" userId="cca9b460c6724927" providerId="LiveId" clId="{4E2651CA-1B36-4466-942A-3E994C6567B1}" dt="2022-02-11T17:47:52.999" v="2153" actId="1036"/>
          <ac:spMkLst>
            <pc:docMk/>
            <pc:sldMk cId="0" sldId="365"/>
            <ac:spMk id="14" creationId="{64488506-C820-495B-A063-B293AB937E2A}"/>
          </ac:spMkLst>
        </pc:spChg>
        <pc:spChg chg="mod">
          <ac:chgData name="victor lorenzo sellares" userId="cca9b460c6724927" providerId="LiveId" clId="{4E2651CA-1B36-4466-942A-3E994C6567B1}" dt="2022-02-11T17:48:11.662" v="2187" actId="1036"/>
          <ac:spMkLst>
            <pc:docMk/>
            <pc:sldMk cId="0" sldId="365"/>
            <ac:spMk id="15" creationId="{18A88023-57C4-2E46-8291-F272A2651A53}"/>
          </ac:spMkLst>
        </pc:spChg>
        <pc:spChg chg="add mod">
          <ac:chgData name="victor lorenzo sellares" userId="cca9b460c6724927" providerId="LiveId" clId="{4E2651CA-1B36-4466-942A-3E994C6567B1}" dt="2022-02-11T17:47:52.999" v="2153" actId="1036"/>
          <ac:spMkLst>
            <pc:docMk/>
            <pc:sldMk cId="0" sldId="365"/>
            <ac:spMk id="16" creationId="{5AFBF2B9-BCA6-4485-A381-7484857082C9}"/>
          </ac:spMkLst>
        </pc:spChg>
        <pc:spChg chg="add mod">
          <ac:chgData name="victor lorenzo sellares" userId="cca9b460c6724927" providerId="LiveId" clId="{4E2651CA-1B36-4466-942A-3E994C6567B1}" dt="2022-02-11T17:47:28.015" v="2140" actId="20577"/>
          <ac:spMkLst>
            <pc:docMk/>
            <pc:sldMk cId="0" sldId="365"/>
            <ac:spMk id="17" creationId="{1E324369-6A9C-4D89-B6F2-A63D096AD754}"/>
          </ac:spMkLst>
        </pc:spChg>
        <pc:spChg chg="mod">
          <ac:chgData name="victor lorenzo sellares" userId="cca9b460c6724927" providerId="LiveId" clId="{4E2651CA-1B36-4466-942A-3E994C6567B1}" dt="2022-02-11T17:48:19.205" v="2198" actId="1036"/>
          <ac:spMkLst>
            <pc:docMk/>
            <pc:sldMk cId="0" sldId="365"/>
            <ac:spMk id="7173" creationId="{B47F430D-1EEC-4574-8BBF-84C127E69AF0}"/>
          </ac:spMkLst>
        </pc:spChg>
        <pc:spChg chg="mod">
          <ac:chgData name="victor lorenzo sellares" userId="cca9b460c6724927" providerId="LiveId" clId="{4E2651CA-1B36-4466-942A-3E994C6567B1}" dt="2022-02-11T17:47:52.999" v="2153" actId="1036"/>
          <ac:spMkLst>
            <pc:docMk/>
            <pc:sldMk cId="0" sldId="365"/>
            <ac:spMk id="7174" creationId="{9FE5262C-881D-493C-9CE1-797B79DF9271}"/>
          </ac:spMkLst>
        </pc:spChg>
        <pc:spChg chg="mod">
          <ac:chgData name="victor lorenzo sellares" userId="cca9b460c6724927" providerId="LiveId" clId="{4E2651CA-1B36-4466-942A-3E994C6567B1}" dt="2022-02-11T17:47:52.999" v="2153" actId="1036"/>
          <ac:spMkLst>
            <pc:docMk/>
            <pc:sldMk cId="0" sldId="365"/>
            <ac:spMk id="7178" creationId="{F4D2EA68-8D9E-4733-A14B-930625B44BD6}"/>
          </ac:spMkLst>
        </pc:spChg>
        <pc:spChg chg="mod">
          <ac:chgData name="victor lorenzo sellares" userId="cca9b460c6724927" providerId="LiveId" clId="{4E2651CA-1B36-4466-942A-3E994C6567B1}" dt="2022-02-08T15:35:50.180" v="331" actId="1076"/>
          <ac:spMkLst>
            <pc:docMk/>
            <pc:sldMk cId="0" sldId="365"/>
            <ac:spMk id="7179" creationId="{7D49C735-CD30-4FAB-A320-3760E6DD651E}"/>
          </ac:spMkLst>
        </pc:spChg>
        <pc:picChg chg="mod">
          <ac:chgData name="victor lorenzo sellares" userId="cca9b460c6724927" providerId="LiveId" clId="{4E2651CA-1B36-4466-942A-3E994C6567B1}" dt="2022-02-11T17:47:52.999" v="2153" actId="1036"/>
          <ac:picMkLst>
            <pc:docMk/>
            <pc:sldMk cId="0" sldId="365"/>
            <ac:picMk id="7170" creationId="{863CA888-5BEE-41D1-A8BA-18302218F069}"/>
          </ac:picMkLst>
        </pc:picChg>
        <pc:picChg chg="mod">
          <ac:chgData name="victor lorenzo sellares" userId="cca9b460c6724927" providerId="LiveId" clId="{4E2651CA-1B36-4466-942A-3E994C6567B1}" dt="2022-02-11T17:48:01.469" v="2169" actId="1036"/>
          <ac:picMkLst>
            <pc:docMk/>
            <pc:sldMk cId="0" sldId="365"/>
            <ac:picMk id="7175" creationId="{081C0AF2-F518-45A1-ACF7-2283AD558049}"/>
          </ac:picMkLst>
        </pc:picChg>
        <pc:picChg chg="mod">
          <ac:chgData name="victor lorenzo sellares" userId="cca9b460c6724927" providerId="LiveId" clId="{4E2651CA-1B36-4466-942A-3E994C6567B1}" dt="2022-02-11T17:48:01.469" v="2169" actId="1036"/>
          <ac:picMkLst>
            <pc:docMk/>
            <pc:sldMk cId="0" sldId="365"/>
            <ac:picMk id="7180" creationId="{2A65FCC5-C318-45B5-B5ED-AD3F0ADEB455}"/>
          </ac:picMkLst>
        </pc:picChg>
        <pc:cxnChg chg="add mod">
          <ac:chgData name="victor lorenzo sellares" userId="cca9b460c6724927" providerId="LiveId" clId="{4E2651CA-1B36-4466-942A-3E994C6567B1}" dt="2022-02-11T17:48:24.345" v="2204" actId="1035"/>
          <ac:cxnSpMkLst>
            <pc:docMk/>
            <pc:sldMk cId="0" sldId="365"/>
            <ac:cxnSpMk id="18" creationId="{991C3028-C70B-468E-B81F-1E5E8A3D0D18}"/>
          </ac:cxnSpMkLst>
        </pc:cxnChg>
      </pc:sldChg>
      <pc:sldChg chg="modSp del">
        <pc:chgData name="victor lorenzo sellares" userId="cca9b460c6724927" providerId="LiveId" clId="{4E2651CA-1B36-4466-942A-3E994C6567B1}" dt="2022-02-11T17:42:59.861" v="2035" actId="2696"/>
        <pc:sldMkLst>
          <pc:docMk/>
          <pc:sldMk cId="0" sldId="366"/>
        </pc:sldMkLst>
        <pc:spChg chg="mod">
          <ac:chgData name="victor lorenzo sellares" userId="cca9b460c6724927" providerId="LiveId" clId="{4E2651CA-1B36-4466-942A-3E994C6567B1}" dt="2022-02-08T15:26:18.257" v="5"/>
          <ac:spMkLst>
            <pc:docMk/>
            <pc:sldMk cId="0" sldId="366"/>
            <ac:spMk id="3" creationId="{DE8A6AD0-EC6B-4B40-BC0C-27DF6BCB95C7}"/>
          </ac:spMkLst>
        </pc:spChg>
        <pc:spChg chg="mod">
          <ac:chgData name="victor lorenzo sellares" userId="cca9b460c6724927" providerId="LiveId" clId="{4E2651CA-1B36-4466-942A-3E994C6567B1}" dt="2022-02-08T15:26:18.257" v="5"/>
          <ac:spMkLst>
            <pc:docMk/>
            <pc:sldMk cId="0" sldId="366"/>
            <ac:spMk id="4" creationId="{A3513481-A6A2-4BE8-8A68-1AE9349BE231}"/>
          </ac:spMkLst>
        </pc:spChg>
        <pc:spChg chg="mod">
          <ac:chgData name="victor lorenzo sellares" userId="cca9b460c6724927" providerId="LiveId" clId="{4E2651CA-1B36-4466-942A-3E994C6567B1}" dt="2022-02-08T15:26:18.257" v="5"/>
          <ac:spMkLst>
            <pc:docMk/>
            <pc:sldMk cId="0" sldId="366"/>
            <ac:spMk id="5" creationId="{3E099AC4-B02D-4C0E-96B8-64B58F5C0BCF}"/>
          </ac:spMkLst>
        </pc:spChg>
        <pc:spChg chg="mod">
          <ac:chgData name="victor lorenzo sellares" userId="cca9b460c6724927" providerId="LiveId" clId="{4E2651CA-1B36-4466-942A-3E994C6567B1}" dt="2022-02-08T15:26:18.257" v="5"/>
          <ac:spMkLst>
            <pc:docMk/>
            <pc:sldMk cId="0" sldId="366"/>
            <ac:spMk id="8" creationId="{A36A5C6B-7B48-431B-8388-86EF5F24A9FE}"/>
          </ac:spMkLst>
        </pc:spChg>
        <pc:spChg chg="mod">
          <ac:chgData name="victor lorenzo sellares" userId="cca9b460c6724927" providerId="LiveId" clId="{4E2651CA-1B36-4466-942A-3E994C6567B1}" dt="2022-02-08T15:26:18.257" v="5"/>
          <ac:spMkLst>
            <pc:docMk/>
            <pc:sldMk cId="0" sldId="366"/>
            <ac:spMk id="9" creationId="{A31157D0-E39E-4095-981E-85F186BCA707}"/>
          </ac:spMkLst>
        </pc:spChg>
        <pc:spChg chg="mod">
          <ac:chgData name="victor lorenzo sellares" userId="cca9b460c6724927" providerId="LiveId" clId="{4E2651CA-1B36-4466-942A-3E994C6567B1}" dt="2022-02-08T15:26:18.257" v="5"/>
          <ac:spMkLst>
            <pc:docMk/>
            <pc:sldMk cId="0" sldId="366"/>
            <ac:spMk id="12" creationId="{E618AFE4-6980-4000-B50E-24E766A9CFB3}"/>
          </ac:spMkLst>
        </pc:spChg>
        <pc:spChg chg="mod">
          <ac:chgData name="victor lorenzo sellares" userId="cca9b460c6724927" providerId="LiveId" clId="{4E2651CA-1B36-4466-942A-3E994C6567B1}" dt="2022-02-08T15:26:18.257" v="5"/>
          <ac:spMkLst>
            <pc:docMk/>
            <pc:sldMk cId="0" sldId="366"/>
            <ac:spMk id="16" creationId="{00000000-0000-0000-0000-000000000000}"/>
          </ac:spMkLst>
        </pc:spChg>
        <pc:spChg chg="mod">
          <ac:chgData name="victor lorenzo sellares" userId="cca9b460c6724927" providerId="LiveId" clId="{4E2651CA-1B36-4466-942A-3E994C6567B1}" dt="2022-02-08T15:26:18.257" v="5"/>
          <ac:spMkLst>
            <pc:docMk/>
            <pc:sldMk cId="0" sldId="366"/>
            <ac:spMk id="19" creationId="{00000000-0000-0000-0000-000000000000}"/>
          </ac:spMkLst>
        </pc:spChg>
        <pc:spChg chg="mod">
          <ac:chgData name="victor lorenzo sellares" userId="cca9b460c6724927" providerId="LiveId" clId="{4E2651CA-1B36-4466-942A-3E994C6567B1}" dt="2022-02-08T15:26:18.257" v="5"/>
          <ac:spMkLst>
            <pc:docMk/>
            <pc:sldMk cId="0" sldId="366"/>
            <ac:spMk id="25" creationId="{A3513481-A6A2-4BE8-8A68-1AE9349BE231}"/>
          </ac:spMkLst>
        </pc:spChg>
        <pc:spChg chg="mod">
          <ac:chgData name="victor lorenzo sellares" userId="cca9b460c6724927" providerId="LiveId" clId="{4E2651CA-1B36-4466-942A-3E994C6567B1}" dt="2022-02-08T15:26:18.257" v="5"/>
          <ac:spMkLst>
            <pc:docMk/>
            <pc:sldMk cId="0" sldId="366"/>
            <ac:spMk id="36" creationId="{57E1A094-C4EA-4987-A765-836A3CAB0123}"/>
          </ac:spMkLst>
        </pc:spChg>
        <pc:spChg chg="mod">
          <ac:chgData name="victor lorenzo sellares" userId="cca9b460c6724927" providerId="LiveId" clId="{4E2651CA-1B36-4466-942A-3E994C6567B1}" dt="2022-02-08T15:26:18.257" v="5"/>
          <ac:spMkLst>
            <pc:docMk/>
            <pc:sldMk cId="0" sldId="366"/>
            <ac:spMk id="38" creationId="{A6AEB3CF-8E43-4963-9F8C-0A6EED3B30CC}"/>
          </ac:spMkLst>
        </pc:spChg>
        <pc:spChg chg="mod">
          <ac:chgData name="victor lorenzo sellares" userId="cca9b460c6724927" providerId="LiveId" clId="{4E2651CA-1B36-4466-942A-3E994C6567B1}" dt="2022-02-08T15:26:18.257" v="5"/>
          <ac:spMkLst>
            <pc:docMk/>
            <pc:sldMk cId="0" sldId="366"/>
            <ac:spMk id="41" creationId="{3E099AC4-B02D-4C0E-96B8-64B58F5C0BCF}"/>
          </ac:spMkLst>
        </pc:spChg>
        <pc:spChg chg="mod">
          <ac:chgData name="victor lorenzo sellares" userId="cca9b460c6724927" providerId="LiveId" clId="{4E2651CA-1B36-4466-942A-3E994C6567B1}" dt="2022-02-08T15:26:18.257" v="5"/>
          <ac:spMkLst>
            <pc:docMk/>
            <pc:sldMk cId="0" sldId="366"/>
            <ac:spMk id="48" creationId="{A3513481-A6A2-4BE8-8A68-1AE9349BE231}"/>
          </ac:spMkLst>
        </pc:spChg>
        <pc:spChg chg="mod">
          <ac:chgData name="victor lorenzo sellares" userId="cca9b460c6724927" providerId="LiveId" clId="{4E2651CA-1B36-4466-942A-3E994C6567B1}" dt="2022-02-08T15:26:18.257" v="5"/>
          <ac:spMkLst>
            <pc:docMk/>
            <pc:sldMk cId="0" sldId="366"/>
            <ac:spMk id="49" creationId="{A3513481-A6A2-4BE8-8A68-1AE9349BE231}"/>
          </ac:spMkLst>
        </pc:spChg>
        <pc:spChg chg="mod">
          <ac:chgData name="victor lorenzo sellares" userId="cca9b460c6724927" providerId="LiveId" clId="{4E2651CA-1B36-4466-942A-3E994C6567B1}" dt="2022-02-08T15:26:18.257" v="5"/>
          <ac:spMkLst>
            <pc:docMk/>
            <pc:sldMk cId="0" sldId="366"/>
            <ac:spMk id="51" creationId="{00000000-0000-0000-0000-000000000000}"/>
          </ac:spMkLst>
        </pc:spChg>
        <pc:spChg chg="mod">
          <ac:chgData name="victor lorenzo sellares" userId="cca9b460c6724927" providerId="LiveId" clId="{4E2651CA-1B36-4466-942A-3E994C6567B1}" dt="2022-02-08T15:26:18.257" v="5"/>
          <ac:spMkLst>
            <pc:docMk/>
            <pc:sldMk cId="0" sldId="366"/>
            <ac:spMk id="52" creationId="{00000000-0000-0000-0000-000000000000}"/>
          </ac:spMkLst>
        </pc:spChg>
        <pc:spChg chg="mod">
          <ac:chgData name="victor lorenzo sellares" userId="cca9b460c6724927" providerId="LiveId" clId="{4E2651CA-1B36-4466-942A-3E994C6567B1}" dt="2022-02-08T15:26:18.257" v="5"/>
          <ac:spMkLst>
            <pc:docMk/>
            <pc:sldMk cId="0" sldId="366"/>
            <ac:spMk id="53" creationId="{00000000-0000-0000-0000-000000000000}"/>
          </ac:spMkLst>
        </pc:spChg>
        <pc:spChg chg="mod">
          <ac:chgData name="victor lorenzo sellares" userId="cca9b460c6724927" providerId="LiveId" clId="{4E2651CA-1B36-4466-942A-3E994C6567B1}" dt="2022-02-08T15:26:18.257" v="5"/>
          <ac:spMkLst>
            <pc:docMk/>
            <pc:sldMk cId="0" sldId="366"/>
            <ac:spMk id="54" creationId="{37914712-908B-42A3-83CF-6DB25E39FC29}"/>
          </ac:spMkLst>
        </pc:spChg>
        <pc:spChg chg="mod">
          <ac:chgData name="victor lorenzo sellares" userId="cca9b460c6724927" providerId="LiveId" clId="{4E2651CA-1B36-4466-942A-3E994C6567B1}" dt="2022-02-08T15:26:18.257" v="5"/>
          <ac:spMkLst>
            <pc:docMk/>
            <pc:sldMk cId="0" sldId="366"/>
            <ac:spMk id="56" creationId="{E618AFE4-6980-4000-B50E-24E766A9CFB3}"/>
          </ac:spMkLst>
        </pc:spChg>
        <pc:spChg chg="mod">
          <ac:chgData name="victor lorenzo sellares" userId="cca9b460c6724927" providerId="LiveId" clId="{4E2651CA-1B36-4466-942A-3E994C6567B1}" dt="2022-02-08T15:26:18.257" v="5"/>
          <ac:spMkLst>
            <pc:docMk/>
            <pc:sldMk cId="0" sldId="366"/>
            <ac:spMk id="57" creationId="{A3513481-A6A2-4BE8-8A68-1AE9349BE231}"/>
          </ac:spMkLst>
        </pc:spChg>
        <pc:grpChg chg="mod">
          <ac:chgData name="victor lorenzo sellares" userId="cca9b460c6724927" providerId="LiveId" clId="{4E2651CA-1B36-4466-942A-3E994C6567B1}" dt="2022-02-08T15:26:18.257" v="5"/>
          <ac:grpSpMkLst>
            <pc:docMk/>
            <pc:sldMk cId="0" sldId="366"/>
            <ac:grpSpMk id="26" creationId="{00000000-0000-0000-0000-000000000000}"/>
          </ac:grpSpMkLst>
        </pc:grpChg>
        <pc:picChg chg="mod">
          <ac:chgData name="victor lorenzo sellares" userId="cca9b460c6724927" providerId="LiveId" clId="{4E2651CA-1B36-4466-942A-3E994C6567B1}" dt="2022-02-08T15:26:18.257" v="5"/>
          <ac:picMkLst>
            <pc:docMk/>
            <pc:sldMk cId="0" sldId="366"/>
            <ac:picMk id="2" creationId="{1CF6AA17-DA07-49E9-BBE5-4BBB35ADE50D}"/>
          </ac:picMkLst>
        </pc:picChg>
        <pc:picChg chg="mod">
          <ac:chgData name="victor lorenzo sellares" userId="cca9b460c6724927" providerId="LiveId" clId="{4E2651CA-1B36-4466-942A-3E994C6567B1}" dt="2022-02-08T15:26:18.257" v="5"/>
          <ac:picMkLst>
            <pc:docMk/>
            <pc:sldMk cId="0" sldId="366"/>
            <ac:picMk id="17" creationId="{00000000-0000-0000-0000-000000000000}"/>
          </ac:picMkLst>
        </pc:picChg>
        <pc:picChg chg="mod">
          <ac:chgData name="victor lorenzo sellares" userId="cca9b460c6724927" providerId="LiveId" clId="{4E2651CA-1B36-4466-942A-3E994C6567B1}" dt="2022-02-08T15:26:18.257" v="5"/>
          <ac:picMkLst>
            <pc:docMk/>
            <pc:sldMk cId="0" sldId="366"/>
            <ac:picMk id="2050" creationId="{00000000-0000-0000-0000-000000000000}"/>
          </ac:picMkLst>
        </pc:picChg>
        <pc:picChg chg="mod">
          <ac:chgData name="victor lorenzo sellares" userId="cca9b460c6724927" providerId="LiveId" clId="{4E2651CA-1B36-4466-942A-3E994C6567B1}" dt="2022-02-08T15:26:18.257" v="5"/>
          <ac:picMkLst>
            <pc:docMk/>
            <pc:sldMk cId="0" sldId="366"/>
            <ac:picMk id="2051" creationId="{00000000-0000-0000-0000-000000000000}"/>
          </ac:picMkLst>
        </pc:picChg>
        <pc:cxnChg chg="mod">
          <ac:chgData name="victor lorenzo sellares" userId="cca9b460c6724927" providerId="LiveId" clId="{4E2651CA-1B36-4466-942A-3E994C6567B1}" dt="2022-02-08T15:26:18.257" v="5"/>
          <ac:cxnSpMkLst>
            <pc:docMk/>
            <pc:sldMk cId="0" sldId="366"/>
            <ac:cxnSpMk id="27" creationId="{00000000-0000-0000-0000-000000000000}"/>
          </ac:cxnSpMkLst>
        </pc:cxnChg>
        <pc:cxnChg chg="mod">
          <ac:chgData name="victor lorenzo sellares" userId="cca9b460c6724927" providerId="LiveId" clId="{4E2651CA-1B36-4466-942A-3E994C6567B1}" dt="2022-02-08T15:26:18.257" v="5"/>
          <ac:cxnSpMkLst>
            <pc:docMk/>
            <pc:sldMk cId="0" sldId="366"/>
            <ac:cxnSpMk id="30" creationId="{00000000-0000-0000-0000-000000000000}"/>
          </ac:cxnSpMkLst>
        </pc:cxnChg>
        <pc:cxnChg chg="mod">
          <ac:chgData name="victor lorenzo sellares" userId="cca9b460c6724927" providerId="LiveId" clId="{4E2651CA-1B36-4466-942A-3E994C6567B1}" dt="2022-02-08T15:26:18.257" v="5"/>
          <ac:cxnSpMkLst>
            <pc:docMk/>
            <pc:sldMk cId="0" sldId="366"/>
            <ac:cxnSpMk id="31" creationId="{00000000-0000-0000-0000-000000000000}"/>
          </ac:cxnSpMkLst>
        </pc:cxnChg>
        <pc:cxnChg chg="mod">
          <ac:chgData name="victor lorenzo sellares" userId="cca9b460c6724927" providerId="LiveId" clId="{4E2651CA-1B36-4466-942A-3E994C6567B1}" dt="2022-02-08T15:26:18.257" v="5"/>
          <ac:cxnSpMkLst>
            <pc:docMk/>
            <pc:sldMk cId="0" sldId="366"/>
            <ac:cxnSpMk id="35" creationId="{00000000-0000-0000-0000-000000000000}"/>
          </ac:cxnSpMkLst>
        </pc:cxnChg>
        <pc:cxnChg chg="mod">
          <ac:chgData name="victor lorenzo sellares" userId="cca9b460c6724927" providerId="LiveId" clId="{4E2651CA-1B36-4466-942A-3E994C6567B1}" dt="2022-02-08T15:26:18.257" v="5"/>
          <ac:cxnSpMkLst>
            <pc:docMk/>
            <pc:sldMk cId="0" sldId="366"/>
            <ac:cxnSpMk id="37" creationId="{00000000-0000-0000-0000-000000000000}"/>
          </ac:cxnSpMkLst>
        </pc:cxnChg>
        <pc:cxnChg chg="mod">
          <ac:chgData name="victor lorenzo sellares" userId="cca9b460c6724927" providerId="LiveId" clId="{4E2651CA-1B36-4466-942A-3E994C6567B1}" dt="2022-02-08T15:26:18.257" v="5"/>
          <ac:cxnSpMkLst>
            <pc:docMk/>
            <pc:sldMk cId="0" sldId="366"/>
            <ac:cxnSpMk id="42" creationId="{00000000-0000-0000-0000-000000000000}"/>
          </ac:cxnSpMkLst>
        </pc:cxnChg>
        <pc:cxnChg chg="mod">
          <ac:chgData name="victor lorenzo sellares" userId="cca9b460c6724927" providerId="LiveId" clId="{4E2651CA-1B36-4466-942A-3E994C6567B1}" dt="2022-02-08T15:26:18.257" v="5"/>
          <ac:cxnSpMkLst>
            <pc:docMk/>
            <pc:sldMk cId="0" sldId="366"/>
            <ac:cxnSpMk id="45" creationId="{00000000-0000-0000-0000-000000000000}"/>
          </ac:cxnSpMkLst>
        </pc:cxnChg>
        <pc:cxnChg chg="mod">
          <ac:chgData name="victor lorenzo sellares" userId="cca9b460c6724927" providerId="LiveId" clId="{4E2651CA-1B36-4466-942A-3E994C6567B1}" dt="2022-02-08T15:26:18.257" v="5"/>
          <ac:cxnSpMkLst>
            <pc:docMk/>
            <pc:sldMk cId="0" sldId="366"/>
            <ac:cxnSpMk id="58" creationId="{00000000-0000-0000-0000-000000000000}"/>
          </ac:cxnSpMkLst>
        </pc:cxnChg>
        <pc:cxnChg chg="mod">
          <ac:chgData name="victor lorenzo sellares" userId="cca9b460c6724927" providerId="LiveId" clId="{4E2651CA-1B36-4466-942A-3E994C6567B1}" dt="2022-02-08T15:26:18.257" v="5"/>
          <ac:cxnSpMkLst>
            <pc:docMk/>
            <pc:sldMk cId="0" sldId="366"/>
            <ac:cxnSpMk id="63" creationId="{00000000-0000-0000-0000-000000000000}"/>
          </ac:cxnSpMkLst>
        </pc:cxnChg>
        <pc:cxnChg chg="mod">
          <ac:chgData name="victor lorenzo sellares" userId="cca9b460c6724927" providerId="LiveId" clId="{4E2651CA-1B36-4466-942A-3E994C6567B1}" dt="2022-02-08T15:26:18.257" v="5"/>
          <ac:cxnSpMkLst>
            <pc:docMk/>
            <pc:sldMk cId="0" sldId="366"/>
            <ac:cxnSpMk id="66" creationId="{00000000-0000-0000-0000-000000000000}"/>
          </ac:cxnSpMkLst>
        </pc:cxnChg>
      </pc:sldChg>
      <pc:sldChg chg="addSp delSp modSp del mod modNotes">
        <pc:chgData name="victor lorenzo sellares" userId="cca9b460c6724927" providerId="LiveId" clId="{4E2651CA-1B36-4466-942A-3E994C6567B1}" dt="2022-02-10T09:53:31.312" v="400" actId="2696"/>
        <pc:sldMkLst>
          <pc:docMk/>
          <pc:sldMk cId="0" sldId="367"/>
        </pc:sldMkLst>
        <pc:spChg chg="add mod">
          <ac:chgData name="victor lorenzo sellares" userId="cca9b460c6724927" providerId="LiveId" clId="{4E2651CA-1B36-4466-942A-3E994C6567B1}" dt="2022-02-10T09:52:28.357" v="393" actId="6549"/>
          <ac:spMkLst>
            <pc:docMk/>
            <pc:sldMk cId="0" sldId="367"/>
            <ac:spMk id="17" creationId="{BA8C11CF-EE9B-4585-88DA-0EFB0017BDB0}"/>
          </ac:spMkLst>
        </pc:spChg>
        <pc:spChg chg="add del mod">
          <ac:chgData name="victor lorenzo sellares" userId="cca9b460c6724927" providerId="LiveId" clId="{4E2651CA-1B36-4466-942A-3E994C6567B1}" dt="2022-02-10T09:52:57.602" v="398" actId="478"/>
          <ac:spMkLst>
            <pc:docMk/>
            <pc:sldMk cId="0" sldId="367"/>
            <ac:spMk id="18" creationId="{0C75CD56-D668-4A19-B1C5-8559192E4646}"/>
          </ac:spMkLst>
        </pc:spChg>
        <pc:spChg chg="mod">
          <ac:chgData name="victor lorenzo sellares" userId="cca9b460c6724927" providerId="LiveId" clId="{4E2651CA-1B36-4466-942A-3E994C6567B1}" dt="2022-02-08T15:26:18.257" v="5"/>
          <ac:spMkLst>
            <pc:docMk/>
            <pc:sldMk cId="0" sldId="367"/>
            <ac:spMk id="63" creationId="{67297C0F-8C4A-4691-BAC7-369A91094D07}"/>
          </ac:spMkLst>
        </pc:spChg>
        <pc:spChg chg="mod">
          <ac:chgData name="victor lorenzo sellares" userId="cca9b460c6724927" providerId="LiveId" clId="{4E2651CA-1B36-4466-942A-3E994C6567B1}" dt="2022-02-08T15:26:18.257" v="5"/>
          <ac:spMkLst>
            <pc:docMk/>
            <pc:sldMk cId="0" sldId="367"/>
            <ac:spMk id="64" creationId="{4D80E3D2-B1A5-4748-B9B2-E39530CDF98E}"/>
          </ac:spMkLst>
        </pc:spChg>
        <pc:spChg chg="mod">
          <ac:chgData name="victor lorenzo sellares" userId="cca9b460c6724927" providerId="LiveId" clId="{4E2651CA-1B36-4466-942A-3E994C6567B1}" dt="2022-02-08T15:26:18.257" v="5"/>
          <ac:spMkLst>
            <pc:docMk/>
            <pc:sldMk cId="0" sldId="367"/>
            <ac:spMk id="69" creationId="{DB190A5D-D04F-4869-B0B7-BE983FB579BD}"/>
          </ac:spMkLst>
        </pc:spChg>
        <pc:spChg chg="mod">
          <ac:chgData name="victor lorenzo sellares" userId="cca9b460c6724927" providerId="LiveId" clId="{4E2651CA-1B36-4466-942A-3E994C6567B1}" dt="2022-02-08T15:26:18.257" v="5"/>
          <ac:spMkLst>
            <pc:docMk/>
            <pc:sldMk cId="0" sldId="367"/>
            <ac:spMk id="70" creationId="{39F02E76-A729-412B-A1A3-206516CF5962}"/>
          </ac:spMkLst>
        </pc:spChg>
        <pc:spChg chg="mod">
          <ac:chgData name="victor lorenzo sellares" userId="cca9b460c6724927" providerId="LiveId" clId="{4E2651CA-1B36-4466-942A-3E994C6567B1}" dt="2022-02-08T15:37:26.079" v="349" actId="207"/>
          <ac:spMkLst>
            <pc:docMk/>
            <pc:sldMk cId="0" sldId="367"/>
            <ac:spMk id="8195" creationId="{5B28F2B3-0E61-49D2-870B-D4775CFD9E27}"/>
          </ac:spMkLst>
        </pc:spChg>
        <pc:spChg chg="add del mod">
          <ac:chgData name="victor lorenzo sellares" userId="cca9b460c6724927" providerId="LiveId" clId="{4E2651CA-1B36-4466-942A-3E994C6567B1}" dt="2022-02-10T09:52:19.357" v="391" actId="255"/>
          <ac:spMkLst>
            <pc:docMk/>
            <pc:sldMk cId="0" sldId="367"/>
            <ac:spMk id="8196" creationId="{F715A570-7368-465A-86AE-6C3E698570A9}"/>
          </ac:spMkLst>
        </pc:spChg>
        <pc:spChg chg="add del mod">
          <ac:chgData name="victor lorenzo sellares" userId="cca9b460c6724927" providerId="LiveId" clId="{4E2651CA-1B36-4466-942A-3E994C6567B1}" dt="2022-02-10T09:52:19.357" v="391" actId="255"/>
          <ac:spMkLst>
            <pc:docMk/>
            <pc:sldMk cId="0" sldId="367"/>
            <ac:spMk id="8201" creationId="{49093063-177A-4CCD-87F3-413BE68736E7}"/>
          </ac:spMkLst>
        </pc:spChg>
        <pc:spChg chg="add del mod">
          <ac:chgData name="victor lorenzo sellares" userId="cca9b460c6724927" providerId="LiveId" clId="{4E2651CA-1B36-4466-942A-3E994C6567B1}" dt="2022-02-10T09:52:19.357" v="391" actId="255"/>
          <ac:spMkLst>
            <pc:docMk/>
            <pc:sldMk cId="0" sldId="367"/>
            <ac:spMk id="8202" creationId="{937E64C4-044D-40E4-BFBD-C8AE391082B9}"/>
          </ac:spMkLst>
        </pc:spChg>
        <pc:picChg chg="add del mod">
          <ac:chgData name="victor lorenzo sellares" userId="cca9b460c6724927" providerId="LiveId" clId="{4E2651CA-1B36-4466-942A-3E994C6567B1}" dt="2022-02-10T09:52:50.712" v="396" actId="1076"/>
          <ac:picMkLst>
            <pc:docMk/>
            <pc:sldMk cId="0" sldId="367"/>
            <ac:picMk id="8194" creationId="{AC5F494F-D021-492B-8287-1A6D0BB0E092}"/>
          </ac:picMkLst>
        </pc:picChg>
        <pc:cxnChg chg="add mod">
          <ac:chgData name="victor lorenzo sellares" userId="cca9b460c6724927" providerId="LiveId" clId="{4E2651CA-1B36-4466-942A-3E994C6567B1}" dt="2022-02-10T09:52:48.837" v="395" actId="1076"/>
          <ac:cxnSpMkLst>
            <pc:docMk/>
            <pc:sldMk cId="0" sldId="367"/>
            <ac:cxnSpMk id="19" creationId="{4541BF33-333C-45CD-9A3B-9846D594BE9C}"/>
          </ac:cxnSpMkLst>
        </pc:cxnChg>
        <pc:cxnChg chg="del mod">
          <ac:chgData name="victor lorenzo sellares" userId="cca9b460c6724927" providerId="LiveId" clId="{4E2651CA-1B36-4466-942A-3E994C6567B1}" dt="2022-02-08T15:36:30.180" v="341" actId="478"/>
          <ac:cxnSpMkLst>
            <pc:docMk/>
            <pc:sldMk cId="0" sldId="367"/>
            <ac:cxnSpMk id="19" creationId="{6AFF996C-C560-4895-A356-3E4C9C8BE011}"/>
          </ac:cxnSpMkLst>
        </pc:cxnChg>
        <pc:cxnChg chg="add del mod">
          <ac:chgData name="victor lorenzo sellares" userId="cca9b460c6724927" providerId="LiveId" clId="{4E2651CA-1B36-4466-942A-3E994C6567B1}" dt="2022-02-10T09:52:19.357" v="391" actId="255"/>
          <ac:cxnSpMkLst>
            <pc:docMk/>
            <pc:sldMk cId="0" sldId="367"/>
            <ac:cxnSpMk id="8199" creationId="{B2BC3AC6-5BCB-43DA-8FCB-E97E43E2CDB0}"/>
          </ac:cxnSpMkLst>
        </pc:cxnChg>
        <pc:cxnChg chg="add del mod">
          <ac:chgData name="victor lorenzo sellares" userId="cca9b460c6724927" providerId="LiveId" clId="{4E2651CA-1B36-4466-942A-3E994C6567B1}" dt="2022-02-10T09:52:19.357" v="391" actId="255"/>
          <ac:cxnSpMkLst>
            <pc:docMk/>
            <pc:sldMk cId="0" sldId="367"/>
            <ac:cxnSpMk id="8200" creationId="{C61ECE67-7E70-47FC-A011-57CF69CAC5BF}"/>
          </ac:cxnSpMkLst>
        </pc:cxnChg>
        <pc:cxnChg chg="add del mod">
          <ac:chgData name="victor lorenzo sellares" userId="cca9b460c6724927" providerId="LiveId" clId="{4E2651CA-1B36-4466-942A-3E994C6567B1}" dt="2022-02-10T09:52:19.357" v="391" actId="255"/>
          <ac:cxnSpMkLst>
            <pc:docMk/>
            <pc:sldMk cId="0" sldId="367"/>
            <ac:cxnSpMk id="8205" creationId="{0AFB76BE-0B43-4FB1-8556-78354AB8BFF4}"/>
          </ac:cxnSpMkLst>
        </pc:cxnChg>
        <pc:cxnChg chg="add del mod">
          <ac:chgData name="victor lorenzo sellares" userId="cca9b460c6724927" providerId="LiveId" clId="{4E2651CA-1B36-4466-942A-3E994C6567B1}" dt="2022-02-10T09:52:19.357" v="391" actId="255"/>
          <ac:cxnSpMkLst>
            <pc:docMk/>
            <pc:sldMk cId="0" sldId="367"/>
            <ac:cxnSpMk id="8206" creationId="{6B8FFAAF-CC76-4989-868A-C6314BCDCFE0}"/>
          </ac:cxnSpMkLst>
        </pc:cxnChg>
      </pc:sldChg>
      <pc:sldChg chg="modSp del">
        <pc:chgData name="victor lorenzo sellares" userId="cca9b460c6724927" providerId="LiveId" clId="{4E2651CA-1B36-4466-942A-3E994C6567B1}" dt="2022-02-08T15:33:25.134" v="255" actId="2696"/>
        <pc:sldMkLst>
          <pc:docMk/>
          <pc:sldMk cId="0" sldId="369"/>
        </pc:sldMkLst>
        <pc:spChg chg="mod">
          <ac:chgData name="victor lorenzo sellares" userId="cca9b460c6724927" providerId="LiveId" clId="{4E2651CA-1B36-4466-942A-3E994C6567B1}" dt="2022-02-08T15:26:18.257" v="5"/>
          <ac:spMkLst>
            <pc:docMk/>
            <pc:sldMk cId="0" sldId="369"/>
            <ac:spMk id="6146" creationId="{A29DD893-E1DE-40D0-A022-4F3CC32B29C0}"/>
          </ac:spMkLst>
        </pc:spChg>
      </pc:sldChg>
      <pc:sldChg chg="modSp del">
        <pc:chgData name="victor lorenzo sellares" userId="cca9b460c6724927" providerId="LiveId" clId="{4E2651CA-1B36-4466-942A-3E994C6567B1}" dt="2022-02-10T10:00:34.018" v="439" actId="2696"/>
        <pc:sldMkLst>
          <pc:docMk/>
          <pc:sldMk cId="2050259862" sldId="370"/>
        </pc:sldMkLst>
        <pc:spChg chg="mod">
          <ac:chgData name="victor lorenzo sellares" userId="cca9b460c6724927" providerId="LiveId" clId="{4E2651CA-1B36-4466-942A-3E994C6567B1}" dt="2022-02-08T15:26:18.257" v="5"/>
          <ac:spMkLst>
            <pc:docMk/>
            <pc:sldMk cId="2050259862" sldId="370"/>
            <ac:spMk id="6146" creationId="{A29DD893-E1DE-40D0-A022-4F3CC32B29C0}"/>
          </ac:spMkLst>
        </pc:spChg>
        <pc:picChg chg="mod">
          <ac:chgData name="victor lorenzo sellares" userId="cca9b460c6724927" providerId="LiveId" clId="{4E2651CA-1B36-4466-942A-3E994C6567B1}" dt="2022-02-08T15:26:18.257" v="5"/>
          <ac:picMkLst>
            <pc:docMk/>
            <pc:sldMk cId="2050259862" sldId="370"/>
            <ac:picMk id="3" creationId="{3BD5DE13-4014-4F1A-85D3-3D3115197313}"/>
          </ac:picMkLst>
        </pc:picChg>
      </pc:sldChg>
      <pc:sldChg chg="addSp delSp modSp mod modNotes">
        <pc:chgData name="victor lorenzo sellares" userId="cca9b460c6724927" providerId="LiveId" clId="{4E2651CA-1B36-4466-942A-3E994C6567B1}" dt="2022-02-10T10:10:13.295" v="669" actId="14100"/>
        <pc:sldMkLst>
          <pc:docMk/>
          <pc:sldMk cId="0" sldId="371"/>
        </pc:sldMkLst>
        <pc:spChg chg="del mod">
          <ac:chgData name="victor lorenzo sellares" userId="cca9b460c6724927" providerId="LiveId" clId="{4E2651CA-1B36-4466-942A-3E994C6567B1}" dt="2022-02-10T10:08:58.481" v="651" actId="478"/>
          <ac:spMkLst>
            <pc:docMk/>
            <pc:sldMk cId="0" sldId="371"/>
            <ac:spMk id="18" creationId="{4D222D78-EFC0-412F-9875-BBAD311F5A60}"/>
          </ac:spMkLst>
        </pc:spChg>
        <pc:spChg chg="add del mod">
          <ac:chgData name="victor lorenzo sellares" userId="cca9b460c6724927" providerId="LiveId" clId="{4E2651CA-1B36-4466-942A-3E994C6567B1}" dt="2022-02-10T10:09:27.868" v="659" actId="478"/>
          <ac:spMkLst>
            <pc:docMk/>
            <pc:sldMk cId="0" sldId="371"/>
            <ac:spMk id="20" creationId="{6EF13841-2628-4827-AA79-A292C5EFE55B}"/>
          </ac:spMkLst>
        </pc:spChg>
        <pc:spChg chg="add mod">
          <ac:chgData name="victor lorenzo sellares" userId="cca9b460c6724927" providerId="LiveId" clId="{4E2651CA-1B36-4466-942A-3E994C6567B1}" dt="2022-02-10T10:09:08.552" v="657"/>
          <ac:spMkLst>
            <pc:docMk/>
            <pc:sldMk cId="0" sldId="371"/>
            <ac:spMk id="21" creationId="{BBD26FFD-6F48-4722-B047-A2255D5E0AAF}"/>
          </ac:spMkLst>
        </pc:spChg>
        <pc:spChg chg="add mod">
          <ac:chgData name="victor lorenzo sellares" userId="cca9b460c6724927" providerId="LiveId" clId="{4E2651CA-1B36-4466-942A-3E994C6567B1}" dt="2022-02-10T10:09:36.239" v="667" actId="1076"/>
          <ac:spMkLst>
            <pc:docMk/>
            <pc:sldMk cId="0" sldId="371"/>
            <ac:spMk id="23" creationId="{C9D1544C-EC6E-4DFE-91BE-1B20AD11375A}"/>
          </ac:spMkLst>
        </pc:spChg>
        <pc:spChg chg="mod">
          <ac:chgData name="victor lorenzo sellares" userId="cca9b460c6724927" providerId="LiveId" clId="{4E2651CA-1B36-4466-942A-3E994C6567B1}" dt="2022-02-10T10:10:07.941" v="668" actId="255"/>
          <ac:spMkLst>
            <pc:docMk/>
            <pc:sldMk cId="0" sldId="371"/>
            <ac:spMk id="236" creationId="{00000000-0000-0000-0000-000000000000}"/>
          </ac:spMkLst>
        </pc:spChg>
        <pc:spChg chg="mod">
          <ac:chgData name="victor lorenzo sellares" userId="cca9b460c6724927" providerId="LiveId" clId="{4E2651CA-1B36-4466-942A-3E994C6567B1}" dt="2022-02-08T15:26:18.257" v="5"/>
          <ac:spMkLst>
            <pc:docMk/>
            <pc:sldMk cId="0" sldId="371"/>
            <ac:spMk id="237" creationId="{00000000-0000-0000-0000-000000000000}"/>
          </ac:spMkLst>
        </pc:spChg>
        <pc:spChg chg="mod">
          <ac:chgData name="victor lorenzo sellares" userId="cca9b460c6724927" providerId="LiveId" clId="{4E2651CA-1B36-4466-942A-3E994C6567B1}" dt="2022-02-08T15:26:18.257" v="5"/>
          <ac:spMkLst>
            <pc:docMk/>
            <pc:sldMk cId="0" sldId="371"/>
            <ac:spMk id="238" creationId="{00000000-0000-0000-0000-000000000000}"/>
          </ac:spMkLst>
        </pc:spChg>
        <pc:spChg chg="mod">
          <ac:chgData name="victor lorenzo sellares" userId="cca9b460c6724927" providerId="LiveId" clId="{4E2651CA-1B36-4466-942A-3E994C6567B1}" dt="2022-02-08T15:26:18.257" v="5"/>
          <ac:spMkLst>
            <pc:docMk/>
            <pc:sldMk cId="0" sldId="371"/>
            <ac:spMk id="239" creationId="{00000000-0000-0000-0000-000000000000}"/>
          </ac:spMkLst>
        </pc:spChg>
        <pc:spChg chg="mod">
          <ac:chgData name="victor lorenzo sellares" userId="cca9b460c6724927" providerId="LiveId" clId="{4E2651CA-1B36-4466-942A-3E994C6567B1}" dt="2022-02-10T10:10:13.295" v="669" actId="14100"/>
          <ac:spMkLst>
            <pc:docMk/>
            <pc:sldMk cId="0" sldId="371"/>
            <ac:spMk id="241" creationId="{00000000-0000-0000-0000-000000000000}"/>
          </ac:spMkLst>
        </pc:spChg>
        <pc:spChg chg="mod">
          <ac:chgData name="victor lorenzo sellares" userId="cca9b460c6724927" providerId="LiveId" clId="{4E2651CA-1B36-4466-942A-3E994C6567B1}" dt="2022-02-08T15:26:18.257" v="5"/>
          <ac:spMkLst>
            <pc:docMk/>
            <pc:sldMk cId="0" sldId="371"/>
            <ac:spMk id="243" creationId="{00000000-0000-0000-0000-000000000000}"/>
          </ac:spMkLst>
        </pc:spChg>
        <pc:spChg chg="mod">
          <ac:chgData name="victor lorenzo sellares" userId="cca9b460c6724927" providerId="LiveId" clId="{4E2651CA-1B36-4466-942A-3E994C6567B1}" dt="2022-02-10T10:10:07.941" v="668" actId="255"/>
          <ac:spMkLst>
            <pc:docMk/>
            <pc:sldMk cId="0" sldId="371"/>
            <ac:spMk id="244" creationId="{00000000-0000-0000-0000-000000000000}"/>
          </ac:spMkLst>
        </pc:spChg>
        <pc:spChg chg="mod">
          <ac:chgData name="victor lorenzo sellares" userId="cca9b460c6724927" providerId="LiveId" clId="{4E2651CA-1B36-4466-942A-3E994C6567B1}" dt="2022-02-10T10:10:07.941" v="668" actId="255"/>
          <ac:spMkLst>
            <pc:docMk/>
            <pc:sldMk cId="0" sldId="371"/>
            <ac:spMk id="245" creationId="{00000000-0000-0000-0000-000000000000}"/>
          </ac:spMkLst>
        </pc:spChg>
        <pc:picChg chg="del mod">
          <ac:chgData name="victor lorenzo sellares" userId="cca9b460c6724927" providerId="LiveId" clId="{4E2651CA-1B36-4466-942A-3E994C6567B1}" dt="2022-02-10T10:08:58.481" v="651" actId="478"/>
          <ac:picMkLst>
            <pc:docMk/>
            <pc:sldMk cId="0" sldId="371"/>
            <ac:picMk id="17" creationId="{3F7F8F52-7D1A-40A9-813A-87BE5D12E1F9}"/>
          </ac:picMkLst>
        </pc:picChg>
        <pc:picChg chg="mod">
          <ac:chgData name="victor lorenzo sellares" userId="cca9b460c6724927" providerId="LiveId" clId="{4E2651CA-1B36-4466-942A-3E994C6567B1}" dt="2022-02-08T15:26:18.257" v="5"/>
          <ac:picMkLst>
            <pc:docMk/>
            <pc:sldMk cId="0" sldId="371"/>
            <ac:picMk id="233" creationId="{00000000-0000-0000-0000-000000000000}"/>
          </ac:picMkLst>
        </pc:picChg>
        <pc:cxnChg chg="del mod">
          <ac:chgData name="victor lorenzo sellares" userId="cca9b460c6724927" providerId="LiveId" clId="{4E2651CA-1B36-4466-942A-3E994C6567B1}" dt="2022-02-10T10:08:58.481" v="651" actId="478"/>
          <ac:cxnSpMkLst>
            <pc:docMk/>
            <pc:sldMk cId="0" sldId="371"/>
            <ac:cxnSpMk id="19" creationId="{723FA82C-3A6E-4F49-B48D-82B1476D523F}"/>
          </ac:cxnSpMkLst>
        </pc:cxnChg>
        <pc:cxnChg chg="add mod">
          <ac:chgData name="victor lorenzo sellares" userId="cca9b460c6724927" providerId="LiveId" clId="{4E2651CA-1B36-4466-942A-3E994C6567B1}" dt="2022-02-10T10:09:08.552" v="657"/>
          <ac:cxnSpMkLst>
            <pc:docMk/>
            <pc:sldMk cId="0" sldId="371"/>
            <ac:cxnSpMk id="22" creationId="{E3012B1D-6270-4BF5-9E22-0D1652D1BE21}"/>
          </ac:cxnSpMkLst>
        </pc:cxnChg>
        <pc:cxnChg chg="mod">
          <ac:chgData name="victor lorenzo sellares" userId="cca9b460c6724927" providerId="LiveId" clId="{4E2651CA-1B36-4466-942A-3E994C6567B1}" dt="2022-02-10T10:10:07.941" v="668" actId="255"/>
          <ac:cxnSpMkLst>
            <pc:docMk/>
            <pc:sldMk cId="0" sldId="371"/>
            <ac:cxnSpMk id="240" creationId="{00000000-0000-0000-0000-000000000000}"/>
          </ac:cxnSpMkLst>
        </pc:cxnChg>
        <pc:cxnChg chg="mod">
          <ac:chgData name="victor lorenzo sellares" userId="cca9b460c6724927" providerId="LiveId" clId="{4E2651CA-1B36-4466-942A-3E994C6567B1}" dt="2022-02-10T10:10:13.295" v="669" actId="14100"/>
          <ac:cxnSpMkLst>
            <pc:docMk/>
            <pc:sldMk cId="0" sldId="371"/>
            <ac:cxnSpMk id="242" creationId="{00000000-0000-0000-0000-000000000000}"/>
          </ac:cxnSpMkLst>
        </pc:cxnChg>
        <pc:cxnChg chg="mod">
          <ac:chgData name="victor lorenzo sellares" userId="cca9b460c6724927" providerId="LiveId" clId="{4E2651CA-1B36-4466-942A-3E994C6567B1}" dt="2022-02-10T10:10:07.941" v="668" actId="255"/>
          <ac:cxnSpMkLst>
            <pc:docMk/>
            <pc:sldMk cId="0" sldId="371"/>
            <ac:cxnSpMk id="246" creationId="{00000000-0000-0000-0000-000000000000}"/>
          </ac:cxnSpMkLst>
        </pc:cxnChg>
        <pc:cxnChg chg="mod">
          <ac:chgData name="victor lorenzo sellares" userId="cca9b460c6724927" providerId="LiveId" clId="{4E2651CA-1B36-4466-942A-3E994C6567B1}" dt="2022-02-10T10:10:07.941" v="668" actId="255"/>
          <ac:cxnSpMkLst>
            <pc:docMk/>
            <pc:sldMk cId="0" sldId="371"/>
            <ac:cxnSpMk id="247" creationId="{00000000-0000-0000-0000-000000000000}"/>
          </ac:cxnSpMkLst>
        </pc:cxnChg>
      </pc:sldChg>
      <pc:sldChg chg="addSp modSp mod">
        <pc:chgData name="victor lorenzo sellares" userId="cca9b460c6724927" providerId="LiveId" clId="{4E2651CA-1B36-4466-942A-3E994C6567B1}" dt="2022-02-11T17:26:59.266" v="1688" actId="113"/>
        <pc:sldMkLst>
          <pc:docMk/>
          <pc:sldMk cId="0" sldId="373"/>
        </pc:sldMkLst>
        <pc:spChg chg="mod">
          <ac:chgData name="victor lorenzo sellares" userId="cca9b460c6724927" providerId="LiveId" clId="{4E2651CA-1B36-4466-942A-3E994C6567B1}" dt="2022-02-11T17:26:59.266" v="1688" actId="113"/>
          <ac:spMkLst>
            <pc:docMk/>
            <pc:sldMk cId="0" sldId="373"/>
            <ac:spMk id="3" creationId="{DE709E63-6BF2-4809-8FFA-91DAE9928597}"/>
          </ac:spMkLst>
        </pc:spChg>
        <pc:spChg chg="mod">
          <ac:chgData name="victor lorenzo sellares" userId="cca9b460c6724927" providerId="LiveId" clId="{4E2651CA-1B36-4466-942A-3E994C6567B1}" dt="2022-02-11T17:26:25.140" v="1665" actId="1076"/>
          <ac:spMkLst>
            <pc:docMk/>
            <pc:sldMk cId="0" sldId="373"/>
            <ac:spMk id="29698" creationId="{2322FAC2-CEE5-430E-9143-565E2D28D6A9}"/>
          </ac:spMkLst>
        </pc:spChg>
        <pc:cxnChg chg="add mod">
          <ac:chgData name="victor lorenzo sellares" userId="cca9b460c6724927" providerId="LiveId" clId="{4E2651CA-1B36-4466-942A-3E994C6567B1}" dt="2022-02-11T17:26:36.464" v="1684" actId="1035"/>
          <ac:cxnSpMkLst>
            <pc:docMk/>
            <pc:sldMk cId="0" sldId="373"/>
            <ac:cxnSpMk id="4" creationId="{3BCA6B90-A863-41D4-B66A-DB21738A2176}"/>
          </ac:cxnSpMkLst>
        </pc:cxnChg>
      </pc:sldChg>
      <pc:sldChg chg="addSp delSp modSp mod">
        <pc:chgData name="victor lorenzo sellares" userId="cca9b460c6724927" providerId="LiveId" clId="{4E2651CA-1B36-4466-942A-3E994C6567B1}" dt="2022-02-11T17:42:34.390" v="2034" actId="20577"/>
        <pc:sldMkLst>
          <pc:docMk/>
          <pc:sldMk cId="3017925764" sldId="375"/>
        </pc:sldMkLst>
        <pc:spChg chg="mod">
          <ac:chgData name="victor lorenzo sellares" userId="cca9b460c6724927" providerId="LiveId" clId="{4E2651CA-1B36-4466-942A-3E994C6567B1}" dt="2022-02-08T15:26:18.257" v="5"/>
          <ac:spMkLst>
            <pc:docMk/>
            <pc:sldMk cId="3017925764" sldId="375"/>
            <ac:spMk id="2" creationId="{14DDB97C-EC4D-EC4E-8DD2-15265A049A23}"/>
          </ac:spMkLst>
        </pc:spChg>
        <pc:spChg chg="mod">
          <ac:chgData name="victor lorenzo sellares" userId="cca9b460c6724927" providerId="LiveId" clId="{4E2651CA-1B36-4466-942A-3E994C6567B1}" dt="2022-02-11T17:40:05.607" v="1990" actId="1036"/>
          <ac:spMkLst>
            <pc:docMk/>
            <pc:sldMk cId="3017925764" sldId="375"/>
            <ac:spMk id="4" creationId="{7E1C30F9-6A3F-4832-AEAC-5CA681262541}"/>
          </ac:spMkLst>
        </pc:spChg>
        <pc:spChg chg="mod">
          <ac:chgData name="victor lorenzo sellares" userId="cca9b460c6724927" providerId="LiveId" clId="{4E2651CA-1B36-4466-942A-3E994C6567B1}" dt="2022-02-11T17:41:10.464" v="2016" actId="6549"/>
          <ac:spMkLst>
            <pc:docMk/>
            <pc:sldMk cId="3017925764" sldId="375"/>
            <ac:spMk id="7" creationId="{52F7D95A-79DD-4EBF-AD8E-85EFC1E0E6CD}"/>
          </ac:spMkLst>
        </pc:spChg>
        <pc:spChg chg="mod">
          <ac:chgData name="victor lorenzo sellares" userId="cca9b460c6724927" providerId="LiveId" clId="{4E2651CA-1B36-4466-942A-3E994C6567B1}" dt="2022-02-11T17:42:34.390" v="2034" actId="20577"/>
          <ac:spMkLst>
            <pc:docMk/>
            <pc:sldMk cId="3017925764" sldId="375"/>
            <ac:spMk id="9" creationId="{250FF3D6-6FF4-4498-8866-5253A1B3900F}"/>
          </ac:spMkLst>
        </pc:spChg>
        <pc:spChg chg="mod">
          <ac:chgData name="victor lorenzo sellares" userId="cca9b460c6724927" providerId="LiveId" clId="{4E2651CA-1B36-4466-942A-3E994C6567B1}" dt="2022-02-11T17:41:49.340" v="2022" actId="14100"/>
          <ac:spMkLst>
            <pc:docMk/>
            <pc:sldMk cId="3017925764" sldId="375"/>
            <ac:spMk id="22" creationId="{E5F272FB-25E4-4822-8D8A-580046314AA2}"/>
          </ac:spMkLst>
        </pc:spChg>
        <pc:picChg chg="mod">
          <ac:chgData name="victor lorenzo sellares" userId="cca9b460c6724927" providerId="LiveId" clId="{4E2651CA-1B36-4466-942A-3E994C6567B1}" dt="2022-02-08T15:26:18.257" v="5"/>
          <ac:picMkLst>
            <pc:docMk/>
            <pc:sldMk cId="3017925764" sldId="375"/>
            <ac:picMk id="3" creationId="{1BE0E1C2-DAD5-481E-86C1-C0EC8579E3CC}"/>
          </ac:picMkLst>
        </pc:picChg>
        <pc:picChg chg="mod">
          <ac:chgData name="victor lorenzo sellares" userId="cca9b460c6724927" providerId="LiveId" clId="{4E2651CA-1B36-4466-942A-3E994C6567B1}" dt="2022-02-08T15:26:18.257" v="5"/>
          <ac:picMkLst>
            <pc:docMk/>
            <pc:sldMk cId="3017925764" sldId="375"/>
            <ac:picMk id="34" creationId="{AB9A3FE7-758C-4722-908E-7704E3C80844}"/>
          </ac:picMkLst>
        </pc:picChg>
        <pc:cxnChg chg="del mod">
          <ac:chgData name="victor lorenzo sellares" userId="cca9b460c6724927" providerId="LiveId" clId="{4E2651CA-1B36-4466-942A-3E994C6567B1}" dt="2022-02-11T17:40:19.013" v="1991" actId="478"/>
          <ac:cxnSpMkLst>
            <pc:docMk/>
            <pc:sldMk cId="3017925764" sldId="375"/>
            <ac:cxnSpMk id="5" creationId="{FF8531D1-1679-4B83-A4F7-AA83E1D056B1}"/>
          </ac:cxnSpMkLst>
        </pc:cxnChg>
        <pc:cxnChg chg="mod">
          <ac:chgData name="victor lorenzo sellares" userId="cca9b460c6724927" providerId="LiveId" clId="{4E2651CA-1B36-4466-942A-3E994C6567B1}" dt="2022-02-11T17:42:15.108" v="2026" actId="208"/>
          <ac:cxnSpMkLst>
            <pc:docMk/>
            <pc:sldMk cId="3017925764" sldId="375"/>
            <ac:cxnSpMk id="10" creationId="{8BBE9AC6-97AE-44A3-B87F-F4C36029B363}"/>
          </ac:cxnSpMkLst>
        </pc:cxnChg>
        <pc:cxnChg chg="mod">
          <ac:chgData name="victor lorenzo sellares" userId="cca9b460c6724927" providerId="LiveId" clId="{4E2651CA-1B36-4466-942A-3E994C6567B1}" dt="2022-02-11T17:42:15.108" v="2026" actId="208"/>
          <ac:cxnSpMkLst>
            <pc:docMk/>
            <pc:sldMk cId="3017925764" sldId="375"/>
            <ac:cxnSpMk id="12" creationId="{E9BF9310-385B-4B08-AB15-38017F034963}"/>
          </ac:cxnSpMkLst>
        </pc:cxnChg>
        <pc:cxnChg chg="add mod">
          <ac:chgData name="victor lorenzo sellares" userId="cca9b460c6724927" providerId="LiveId" clId="{4E2651CA-1B36-4466-942A-3E994C6567B1}" dt="2022-02-11T17:40:19.997" v="1992"/>
          <ac:cxnSpMkLst>
            <pc:docMk/>
            <pc:sldMk cId="3017925764" sldId="375"/>
            <ac:cxnSpMk id="14" creationId="{CC749229-AB82-4A6F-A9FD-90D10419F42A}"/>
          </ac:cxnSpMkLst>
        </pc:cxnChg>
        <pc:cxnChg chg="mod">
          <ac:chgData name="victor lorenzo sellares" userId="cca9b460c6724927" providerId="LiveId" clId="{4E2651CA-1B36-4466-942A-3E994C6567B1}" dt="2022-02-11T17:42:00.227" v="2024" actId="14100"/>
          <ac:cxnSpMkLst>
            <pc:docMk/>
            <pc:sldMk cId="3017925764" sldId="375"/>
            <ac:cxnSpMk id="26" creationId="{7471E5CB-AC65-4CA7-960E-445D500A890E}"/>
          </ac:cxnSpMkLst>
        </pc:cxnChg>
        <pc:cxnChg chg="mod">
          <ac:chgData name="victor lorenzo sellares" userId="cca9b460c6724927" providerId="LiveId" clId="{4E2651CA-1B36-4466-942A-3E994C6567B1}" dt="2022-02-11T17:42:03.910" v="2025" actId="208"/>
          <ac:cxnSpMkLst>
            <pc:docMk/>
            <pc:sldMk cId="3017925764" sldId="375"/>
            <ac:cxnSpMk id="29" creationId="{53E4D5B8-F289-41B9-A0D4-5F8011B5827C}"/>
          </ac:cxnSpMkLst>
        </pc:cxnChg>
      </pc:sldChg>
      <pc:sldChg chg="addSp delSp modSp mod">
        <pc:chgData name="victor lorenzo sellares" userId="cca9b460c6724927" providerId="LiveId" clId="{4E2651CA-1B36-4466-942A-3E994C6567B1}" dt="2022-02-11T17:25:49.442" v="1652" actId="1076"/>
        <pc:sldMkLst>
          <pc:docMk/>
          <pc:sldMk cId="1366390611" sldId="376"/>
        </pc:sldMkLst>
        <pc:spChg chg="del mod">
          <ac:chgData name="victor lorenzo sellares" userId="cca9b460c6724927" providerId="LiveId" clId="{4E2651CA-1B36-4466-942A-3E994C6567B1}" dt="2022-02-11T17:22:49.248" v="1486" actId="478"/>
          <ac:spMkLst>
            <pc:docMk/>
            <pc:sldMk cId="1366390611" sldId="376"/>
            <ac:spMk id="4" creationId="{368135D3-6418-F344-BEDF-228BC27778AB}"/>
          </ac:spMkLst>
        </pc:spChg>
        <pc:spChg chg="mod">
          <ac:chgData name="victor lorenzo sellares" userId="cca9b460c6724927" providerId="LiveId" clId="{4E2651CA-1B36-4466-942A-3E994C6567B1}" dt="2022-02-11T17:21:37.532" v="1468" actId="1076"/>
          <ac:spMkLst>
            <pc:docMk/>
            <pc:sldMk cId="1366390611" sldId="376"/>
            <ac:spMk id="12" creationId="{A40D2D20-3496-4690-8EE5-372249427D97}"/>
          </ac:spMkLst>
        </pc:spChg>
        <pc:spChg chg="mod">
          <ac:chgData name="victor lorenzo sellares" userId="cca9b460c6724927" providerId="LiveId" clId="{4E2651CA-1B36-4466-942A-3E994C6567B1}" dt="2022-02-11T17:24:01.396" v="1566" actId="20577"/>
          <ac:spMkLst>
            <pc:docMk/>
            <pc:sldMk cId="1366390611" sldId="376"/>
            <ac:spMk id="14" creationId="{830975F3-D894-4420-9E8A-4B3B71A3ECA2}"/>
          </ac:spMkLst>
        </pc:spChg>
        <pc:spChg chg="del mod">
          <ac:chgData name="victor lorenzo sellares" userId="cca9b460c6724927" providerId="LiveId" clId="{4E2651CA-1B36-4466-942A-3E994C6567B1}" dt="2022-02-11T17:22:19.354" v="1483" actId="478"/>
          <ac:spMkLst>
            <pc:docMk/>
            <pc:sldMk cId="1366390611" sldId="376"/>
            <ac:spMk id="15" creationId="{B320D58E-51A6-4B3E-B04F-0C3CC9D85737}"/>
          </ac:spMkLst>
        </pc:spChg>
        <pc:spChg chg="mod">
          <ac:chgData name="victor lorenzo sellares" userId="cca9b460c6724927" providerId="LiveId" clId="{4E2651CA-1B36-4466-942A-3E994C6567B1}" dt="2022-02-11T17:21:57.272" v="1480" actId="1036"/>
          <ac:spMkLst>
            <pc:docMk/>
            <pc:sldMk cId="1366390611" sldId="376"/>
            <ac:spMk id="16" creationId="{C30C6E41-23A2-4377-832F-6F40161493A9}"/>
          </ac:spMkLst>
        </pc:spChg>
        <pc:spChg chg="mod">
          <ac:chgData name="victor lorenzo sellares" userId="cca9b460c6724927" providerId="LiveId" clId="{4E2651CA-1B36-4466-942A-3E994C6567B1}" dt="2022-02-11T17:24:55.618" v="1617" actId="21"/>
          <ac:spMkLst>
            <pc:docMk/>
            <pc:sldMk cId="1366390611" sldId="376"/>
            <ac:spMk id="17" creationId="{E32FF5D4-6A1D-493E-B240-7634DAD26529}"/>
          </ac:spMkLst>
        </pc:spChg>
        <pc:spChg chg="del mod">
          <ac:chgData name="victor lorenzo sellares" userId="cca9b460c6724927" providerId="LiveId" clId="{4E2651CA-1B36-4466-942A-3E994C6567B1}" dt="2022-02-11T17:24:30.755" v="1577" actId="478"/>
          <ac:spMkLst>
            <pc:docMk/>
            <pc:sldMk cId="1366390611" sldId="376"/>
            <ac:spMk id="18" creationId="{EF1EB599-3FBD-4383-B489-3730D2A28037}"/>
          </ac:spMkLst>
        </pc:spChg>
        <pc:spChg chg="mod">
          <ac:chgData name="victor lorenzo sellares" userId="cca9b460c6724927" providerId="LiveId" clId="{4E2651CA-1B36-4466-942A-3E994C6567B1}" dt="2022-02-11T17:25:24.817" v="1647" actId="1037"/>
          <ac:spMkLst>
            <pc:docMk/>
            <pc:sldMk cId="1366390611" sldId="376"/>
            <ac:spMk id="19" creationId="{227C965B-5374-4EED-A345-3E30271953AB}"/>
          </ac:spMkLst>
        </pc:spChg>
        <pc:spChg chg="add mod">
          <ac:chgData name="victor lorenzo sellares" userId="cca9b460c6724927" providerId="LiveId" clId="{4E2651CA-1B36-4466-942A-3E994C6567B1}" dt="2022-02-11T17:20:54.892" v="1455" actId="1036"/>
          <ac:spMkLst>
            <pc:docMk/>
            <pc:sldMk cId="1366390611" sldId="376"/>
            <ac:spMk id="20" creationId="{5027352F-508D-4A94-986F-3C204728BA37}"/>
          </ac:spMkLst>
        </pc:spChg>
        <pc:spChg chg="del mod">
          <ac:chgData name="victor lorenzo sellares" userId="cca9b460c6724927" providerId="LiveId" clId="{4E2651CA-1B36-4466-942A-3E994C6567B1}" dt="2022-02-11T17:22:49.248" v="1486" actId="478"/>
          <ac:spMkLst>
            <pc:docMk/>
            <pc:sldMk cId="1366390611" sldId="376"/>
            <ac:spMk id="22" creationId="{108D21CE-E57F-9941-83EA-8636DB3981C5}"/>
          </ac:spMkLst>
        </pc:spChg>
        <pc:spChg chg="add mod">
          <ac:chgData name="victor lorenzo sellares" userId="cca9b460c6724927" providerId="LiveId" clId="{4E2651CA-1B36-4466-942A-3E994C6567B1}" dt="2022-02-11T17:22:56.166" v="1488" actId="1076"/>
          <ac:spMkLst>
            <pc:docMk/>
            <pc:sldMk cId="1366390611" sldId="376"/>
            <ac:spMk id="25" creationId="{FE6F6C89-0736-40BA-A375-45B6F2085145}"/>
          </ac:spMkLst>
        </pc:spChg>
        <pc:spChg chg="add mod">
          <ac:chgData name="victor lorenzo sellares" userId="cca9b460c6724927" providerId="LiveId" clId="{4E2651CA-1B36-4466-942A-3E994C6567B1}" dt="2022-02-11T17:25:49.442" v="1652" actId="1076"/>
          <ac:spMkLst>
            <pc:docMk/>
            <pc:sldMk cId="1366390611" sldId="376"/>
            <ac:spMk id="26" creationId="{BF6240E4-205A-4868-B2D7-7E19F3AF8BA8}"/>
          </ac:spMkLst>
        </pc:spChg>
        <pc:spChg chg="mod">
          <ac:chgData name="victor lorenzo sellares" userId="cca9b460c6724927" providerId="LiveId" clId="{4E2651CA-1B36-4466-942A-3E994C6567B1}" dt="2022-02-11T17:25:17.176" v="1636" actId="1038"/>
          <ac:spMkLst>
            <pc:docMk/>
            <pc:sldMk cId="1366390611" sldId="376"/>
            <ac:spMk id="27" creationId="{FFD0C887-E927-4846-98ED-BD9187557DC6}"/>
          </ac:spMkLst>
        </pc:spChg>
        <pc:picChg chg="mod">
          <ac:chgData name="victor lorenzo sellares" userId="cca9b460c6724927" providerId="LiveId" clId="{4E2651CA-1B36-4466-942A-3E994C6567B1}" dt="2022-02-11T17:25:39.298" v="1650" actId="14100"/>
          <ac:picMkLst>
            <pc:docMk/>
            <pc:sldMk cId="1366390611" sldId="376"/>
            <ac:picMk id="9" creationId="{E82086CF-718E-4387-A70F-A2F9D139C20A}"/>
          </ac:picMkLst>
        </pc:picChg>
        <pc:picChg chg="mod">
          <ac:chgData name="victor lorenzo sellares" userId="cca9b460c6724927" providerId="LiveId" clId="{4E2651CA-1B36-4466-942A-3E994C6567B1}" dt="2022-02-11T17:25:32.931" v="1648" actId="14100"/>
          <ac:picMkLst>
            <pc:docMk/>
            <pc:sldMk cId="1366390611" sldId="376"/>
            <ac:picMk id="11" creationId="{7607AE32-D604-419C-A07B-64B997051D29}"/>
          </ac:picMkLst>
        </pc:picChg>
        <pc:cxnChg chg="mod">
          <ac:chgData name="victor lorenzo sellares" userId="cca9b460c6724927" providerId="LiveId" clId="{4E2651CA-1B36-4466-942A-3E994C6567B1}" dt="2022-02-11T17:25:04.170" v="1620" actId="14100"/>
          <ac:cxnSpMkLst>
            <pc:docMk/>
            <pc:sldMk cId="1366390611" sldId="376"/>
            <ac:cxnSpMk id="21" creationId="{40AC3DE8-00AE-43B6-862D-1D7E9C0C6BEA}"/>
          </ac:cxnSpMkLst>
        </pc:cxnChg>
        <pc:cxnChg chg="add mod">
          <ac:chgData name="victor lorenzo sellares" userId="cca9b460c6724927" providerId="LiveId" clId="{4E2651CA-1B36-4466-942A-3E994C6567B1}" dt="2022-02-11T17:20:58.222" v="1457" actId="1036"/>
          <ac:cxnSpMkLst>
            <pc:docMk/>
            <pc:sldMk cId="1366390611" sldId="376"/>
            <ac:cxnSpMk id="23" creationId="{B0B0033C-AABB-4493-B8B3-81BF07914909}"/>
          </ac:cxnSpMkLst>
        </pc:cxnChg>
        <pc:cxnChg chg="mod">
          <ac:chgData name="victor lorenzo sellares" userId="cca9b460c6724927" providerId="LiveId" clId="{4E2651CA-1B36-4466-942A-3E994C6567B1}" dt="2022-02-08T15:26:18.257" v="5"/>
          <ac:cxnSpMkLst>
            <pc:docMk/>
            <pc:sldMk cId="1366390611" sldId="376"/>
            <ac:cxnSpMk id="24" creationId="{DBBBEC88-91F9-459F-8C78-FACC7966E914}"/>
          </ac:cxnSpMkLst>
        </pc:cxnChg>
        <pc:cxnChg chg="mod">
          <ac:chgData name="victor lorenzo sellares" userId="cca9b460c6724927" providerId="LiveId" clId="{4E2651CA-1B36-4466-942A-3E994C6567B1}" dt="2022-02-08T15:26:18.257" v="5"/>
          <ac:cxnSpMkLst>
            <pc:docMk/>
            <pc:sldMk cId="1366390611" sldId="376"/>
            <ac:cxnSpMk id="28" creationId="{000B964B-20D2-46B4-80C5-3FE84FE88CC0}"/>
          </ac:cxnSpMkLst>
        </pc:cxnChg>
        <pc:cxnChg chg="mod">
          <ac:chgData name="victor lorenzo sellares" userId="cca9b460c6724927" providerId="LiveId" clId="{4E2651CA-1B36-4466-942A-3E994C6567B1}" dt="2022-02-08T15:26:18.257" v="5"/>
          <ac:cxnSpMkLst>
            <pc:docMk/>
            <pc:sldMk cId="1366390611" sldId="376"/>
            <ac:cxnSpMk id="29" creationId="{1437DBB7-C269-4FD3-8421-44F46D8AABC2}"/>
          </ac:cxnSpMkLst>
        </pc:cxnChg>
        <pc:cxnChg chg="mod">
          <ac:chgData name="victor lorenzo sellares" userId="cca9b460c6724927" providerId="LiveId" clId="{4E2651CA-1B36-4466-942A-3E994C6567B1}" dt="2022-02-11T17:23:08.801" v="1491" actId="14100"/>
          <ac:cxnSpMkLst>
            <pc:docMk/>
            <pc:sldMk cId="1366390611" sldId="376"/>
            <ac:cxnSpMk id="30" creationId="{015A5CAB-78A2-4F3E-9AFF-92C2FD3AA350}"/>
          </ac:cxnSpMkLst>
        </pc:cxnChg>
        <pc:cxnChg chg="mod">
          <ac:chgData name="victor lorenzo sellares" userId="cca9b460c6724927" providerId="LiveId" clId="{4E2651CA-1B36-4466-942A-3E994C6567B1}" dt="2022-02-08T15:26:18.257" v="5"/>
          <ac:cxnSpMkLst>
            <pc:docMk/>
            <pc:sldMk cId="1366390611" sldId="376"/>
            <ac:cxnSpMk id="34" creationId="{86E11A1B-AE65-429D-9004-042325A6EC74}"/>
          </ac:cxnSpMkLst>
        </pc:cxnChg>
      </pc:sldChg>
      <pc:sldChg chg="addSp delSp modSp mod">
        <pc:chgData name="victor lorenzo sellares" userId="cca9b460c6724927" providerId="LiveId" clId="{4E2651CA-1B36-4466-942A-3E994C6567B1}" dt="2022-02-11T17:49:47.872" v="2219" actId="1076"/>
        <pc:sldMkLst>
          <pc:docMk/>
          <pc:sldMk cId="366118617" sldId="377"/>
        </pc:sldMkLst>
        <pc:spChg chg="add mod">
          <ac:chgData name="victor lorenzo sellares" userId="cca9b460c6724927" providerId="LiveId" clId="{4E2651CA-1B36-4466-942A-3E994C6567B1}" dt="2022-02-08T15:31:43.488" v="203"/>
          <ac:spMkLst>
            <pc:docMk/>
            <pc:sldMk cId="366118617" sldId="377"/>
            <ac:spMk id="6" creationId="{5993C917-2806-43EB-8F6D-29F64990584A}"/>
          </ac:spMkLst>
        </pc:spChg>
        <pc:spChg chg="del mod">
          <ac:chgData name="victor lorenzo sellares" userId="cca9b460c6724927" providerId="LiveId" clId="{4E2651CA-1B36-4466-942A-3E994C6567B1}" dt="2022-02-08T15:31:42.135" v="202" actId="478"/>
          <ac:spMkLst>
            <pc:docMk/>
            <pc:sldMk cId="366118617" sldId="377"/>
            <ac:spMk id="8" creationId="{36ED0176-7129-4BA4-A608-84D4124504B6}"/>
          </ac:spMkLst>
        </pc:spChg>
        <pc:spChg chg="mod">
          <ac:chgData name="victor lorenzo sellares" userId="cca9b460c6724927" providerId="LiveId" clId="{4E2651CA-1B36-4466-942A-3E994C6567B1}" dt="2022-02-11T17:49:47.872" v="2219" actId="1076"/>
          <ac:spMkLst>
            <pc:docMk/>
            <pc:sldMk cId="366118617" sldId="377"/>
            <ac:spMk id="11" creationId="{2EEE4B20-EFBA-490C-BB9E-A23F36260415}"/>
          </ac:spMkLst>
        </pc:spChg>
        <pc:picChg chg="mod">
          <ac:chgData name="victor lorenzo sellares" userId="cca9b460c6724927" providerId="LiveId" clId="{4E2651CA-1B36-4466-942A-3E994C6567B1}" dt="2022-02-08T15:31:46.800" v="204" actId="1076"/>
          <ac:picMkLst>
            <pc:docMk/>
            <pc:sldMk cId="366118617" sldId="377"/>
            <ac:picMk id="5127" creationId="{1B17FD57-9D1E-4AA0-85DE-53A11BF3F8CC}"/>
          </ac:picMkLst>
        </pc:picChg>
        <pc:cxnChg chg="add mod">
          <ac:chgData name="victor lorenzo sellares" userId="cca9b460c6724927" providerId="LiveId" clId="{4E2651CA-1B36-4466-942A-3E994C6567B1}" dt="2022-02-08T15:31:43.488" v="203"/>
          <ac:cxnSpMkLst>
            <pc:docMk/>
            <pc:sldMk cId="366118617" sldId="377"/>
            <ac:cxnSpMk id="7" creationId="{C9082DB5-D954-4F80-A051-AF7401A4D370}"/>
          </ac:cxnSpMkLst>
        </pc:cxnChg>
        <pc:cxnChg chg="del mod">
          <ac:chgData name="victor lorenzo sellares" userId="cca9b460c6724927" providerId="LiveId" clId="{4E2651CA-1B36-4466-942A-3E994C6567B1}" dt="2022-02-08T15:31:42.135" v="202" actId="478"/>
          <ac:cxnSpMkLst>
            <pc:docMk/>
            <pc:sldMk cId="366118617" sldId="377"/>
            <ac:cxnSpMk id="9" creationId="{9F47ACF5-B983-4906-8D17-3BB91206F384}"/>
          </ac:cxnSpMkLst>
        </pc:cxnChg>
      </pc:sldChg>
      <pc:sldChg chg="addSp delSp modSp del mod modNotes">
        <pc:chgData name="victor lorenzo sellares" userId="cca9b460c6724927" providerId="LiveId" clId="{4E2651CA-1B36-4466-942A-3E994C6567B1}" dt="2022-02-10T10:06:07.146" v="563" actId="2696"/>
        <pc:sldMkLst>
          <pc:docMk/>
          <pc:sldMk cId="1766179905" sldId="378"/>
        </pc:sldMkLst>
        <pc:spChg chg="mod">
          <ac:chgData name="victor lorenzo sellares" userId="cca9b460c6724927" providerId="LiveId" clId="{4E2651CA-1B36-4466-942A-3E994C6567B1}" dt="2022-02-10T10:04:15.138" v="528" actId="164"/>
          <ac:spMkLst>
            <pc:docMk/>
            <pc:sldMk cId="1766179905" sldId="378"/>
            <ac:spMk id="3" creationId="{CA7E9B69-4A9B-4F78-8AC2-C9C73770939D}"/>
          </ac:spMkLst>
        </pc:spChg>
        <pc:spChg chg="del mod">
          <ac:chgData name="victor lorenzo sellares" userId="cca9b460c6724927" providerId="LiveId" clId="{4E2651CA-1B36-4466-942A-3E994C6567B1}" dt="2022-02-10T10:02:47.492" v="480" actId="21"/>
          <ac:spMkLst>
            <pc:docMk/>
            <pc:sldMk cId="1766179905" sldId="378"/>
            <ac:spMk id="33" creationId="{F2DE489C-F479-449C-98D0-396CE331DBDF}"/>
          </ac:spMkLst>
        </pc:spChg>
        <pc:spChg chg="mod">
          <ac:chgData name="victor lorenzo sellares" userId="cca9b460c6724927" providerId="LiveId" clId="{4E2651CA-1B36-4466-942A-3E994C6567B1}" dt="2022-02-10T10:04:15.138" v="528" actId="164"/>
          <ac:spMkLst>
            <pc:docMk/>
            <pc:sldMk cId="1766179905" sldId="378"/>
            <ac:spMk id="35" creationId="{54CFB1AD-7055-4C74-A748-E3A6C7334E7E}"/>
          </ac:spMkLst>
        </pc:spChg>
        <pc:spChg chg="mod">
          <ac:chgData name="victor lorenzo sellares" userId="cca9b460c6724927" providerId="LiveId" clId="{4E2651CA-1B36-4466-942A-3E994C6567B1}" dt="2022-02-10T10:04:15.138" v="528" actId="164"/>
          <ac:spMkLst>
            <pc:docMk/>
            <pc:sldMk cId="1766179905" sldId="378"/>
            <ac:spMk id="36" creationId="{98716195-599E-4A74-A7C0-19D67555A4F2}"/>
          </ac:spMkLst>
        </pc:spChg>
        <pc:spChg chg="mod">
          <ac:chgData name="victor lorenzo sellares" userId="cca9b460c6724927" providerId="LiveId" clId="{4E2651CA-1B36-4466-942A-3E994C6567B1}" dt="2022-02-10T10:04:15.138" v="528" actId="164"/>
          <ac:spMkLst>
            <pc:docMk/>
            <pc:sldMk cId="1766179905" sldId="378"/>
            <ac:spMk id="40" creationId="{3800B785-BE1F-4D44-BC15-3EDA950AF8C2}"/>
          </ac:spMkLst>
        </pc:spChg>
        <pc:spChg chg="del mod">
          <ac:chgData name="victor lorenzo sellares" userId="cca9b460c6724927" providerId="LiveId" clId="{4E2651CA-1B36-4466-942A-3E994C6567B1}" dt="2022-02-10T10:02:47.492" v="480" actId="21"/>
          <ac:spMkLst>
            <pc:docMk/>
            <pc:sldMk cId="1766179905" sldId="378"/>
            <ac:spMk id="16386" creationId="{CA983953-2323-4939-B555-B6C4B60CED9C}"/>
          </ac:spMkLst>
        </pc:spChg>
        <pc:spChg chg="del mod">
          <ac:chgData name="victor lorenzo sellares" userId="cca9b460c6724927" providerId="LiveId" clId="{4E2651CA-1B36-4466-942A-3E994C6567B1}" dt="2022-02-10T10:02:47.492" v="480" actId="21"/>
          <ac:spMkLst>
            <pc:docMk/>
            <pc:sldMk cId="1766179905" sldId="378"/>
            <ac:spMk id="16388" creationId="{131BFF63-4A80-4054-BE49-398CA3664528}"/>
          </ac:spMkLst>
        </pc:spChg>
        <pc:spChg chg="mod">
          <ac:chgData name="victor lorenzo sellares" userId="cca9b460c6724927" providerId="LiveId" clId="{4E2651CA-1B36-4466-942A-3E994C6567B1}" dt="2022-02-10T10:04:15.138" v="528" actId="164"/>
          <ac:spMkLst>
            <pc:docMk/>
            <pc:sldMk cId="1766179905" sldId="378"/>
            <ac:spMk id="16393" creationId="{A5038DC8-F78E-4B3F-8B0C-62DF275C222C}"/>
          </ac:spMkLst>
        </pc:spChg>
        <pc:spChg chg="mod">
          <ac:chgData name="victor lorenzo sellares" userId="cca9b460c6724927" providerId="LiveId" clId="{4E2651CA-1B36-4466-942A-3E994C6567B1}" dt="2022-02-10T10:04:15.138" v="528" actId="164"/>
          <ac:spMkLst>
            <pc:docMk/>
            <pc:sldMk cId="1766179905" sldId="378"/>
            <ac:spMk id="16395" creationId="{A0594387-4054-4B6E-869B-892DD3103623}"/>
          </ac:spMkLst>
        </pc:spChg>
        <pc:spChg chg="mod">
          <ac:chgData name="victor lorenzo sellares" userId="cca9b460c6724927" providerId="LiveId" clId="{4E2651CA-1B36-4466-942A-3E994C6567B1}" dt="2022-02-10T10:04:15.138" v="528" actId="164"/>
          <ac:spMkLst>
            <pc:docMk/>
            <pc:sldMk cId="1766179905" sldId="378"/>
            <ac:spMk id="16398" creationId="{7771A2D3-0E45-4912-A6B7-2A041ADD8685}"/>
          </ac:spMkLst>
        </pc:spChg>
        <pc:spChg chg="mod">
          <ac:chgData name="victor lorenzo sellares" userId="cca9b460c6724927" providerId="LiveId" clId="{4E2651CA-1B36-4466-942A-3E994C6567B1}" dt="2022-02-10T10:04:15.138" v="528" actId="164"/>
          <ac:spMkLst>
            <pc:docMk/>
            <pc:sldMk cId="1766179905" sldId="378"/>
            <ac:spMk id="16401" creationId="{7E054751-6C74-4E2A-9238-93E65C7C7C36}"/>
          </ac:spMkLst>
        </pc:spChg>
        <pc:spChg chg="mod">
          <ac:chgData name="victor lorenzo sellares" userId="cca9b460c6724927" providerId="LiveId" clId="{4E2651CA-1B36-4466-942A-3E994C6567B1}" dt="2022-02-10T10:04:15.138" v="528" actId="164"/>
          <ac:spMkLst>
            <pc:docMk/>
            <pc:sldMk cId="1766179905" sldId="378"/>
            <ac:spMk id="16403" creationId="{A0387C8E-208B-40A2-97CA-EF1AF9356BB2}"/>
          </ac:spMkLst>
        </pc:spChg>
        <pc:spChg chg="mod">
          <ac:chgData name="victor lorenzo sellares" userId="cca9b460c6724927" providerId="LiveId" clId="{4E2651CA-1B36-4466-942A-3E994C6567B1}" dt="2022-02-10T10:04:15.138" v="528" actId="164"/>
          <ac:spMkLst>
            <pc:docMk/>
            <pc:sldMk cId="1766179905" sldId="378"/>
            <ac:spMk id="16405" creationId="{53E49FF5-25E8-4461-9EAE-0C2689BCB28F}"/>
          </ac:spMkLst>
        </pc:spChg>
        <pc:spChg chg="mod">
          <ac:chgData name="victor lorenzo sellares" userId="cca9b460c6724927" providerId="LiveId" clId="{4E2651CA-1B36-4466-942A-3E994C6567B1}" dt="2022-02-10T10:04:15.138" v="528" actId="164"/>
          <ac:spMkLst>
            <pc:docMk/>
            <pc:sldMk cId="1766179905" sldId="378"/>
            <ac:spMk id="16408" creationId="{FDF2B746-33ED-4D47-8521-203AE1C45016}"/>
          </ac:spMkLst>
        </pc:spChg>
        <pc:spChg chg="mod">
          <ac:chgData name="victor lorenzo sellares" userId="cca9b460c6724927" providerId="LiveId" clId="{4E2651CA-1B36-4466-942A-3E994C6567B1}" dt="2022-02-10T10:04:15.138" v="528" actId="164"/>
          <ac:spMkLst>
            <pc:docMk/>
            <pc:sldMk cId="1766179905" sldId="378"/>
            <ac:spMk id="16409" creationId="{3BF740DE-43CF-4533-A264-C671B765B376}"/>
          </ac:spMkLst>
        </pc:spChg>
        <pc:spChg chg="mod">
          <ac:chgData name="victor lorenzo sellares" userId="cca9b460c6724927" providerId="LiveId" clId="{4E2651CA-1B36-4466-942A-3E994C6567B1}" dt="2022-02-10T10:04:15.138" v="528" actId="164"/>
          <ac:spMkLst>
            <pc:docMk/>
            <pc:sldMk cId="1766179905" sldId="378"/>
            <ac:spMk id="16411" creationId="{83648AA3-EE2D-4413-A325-325024187025}"/>
          </ac:spMkLst>
        </pc:spChg>
        <pc:spChg chg="mod">
          <ac:chgData name="victor lorenzo sellares" userId="cca9b460c6724927" providerId="LiveId" clId="{4E2651CA-1B36-4466-942A-3E994C6567B1}" dt="2022-02-10T10:04:15.138" v="528" actId="164"/>
          <ac:spMkLst>
            <pc:docMk/>
            <pc:sldMk cId="1766179905" sldId="378"/>
            <ac:spMk id="16412" creationId="{F6A00F19-8864-4322-9FEE-ADE0E21F687D}"/>
          </ac:spMkLst>
        </pc:spChg>
        <pc:spChg chg="mod">
          <ac:chgData name="victor lorenzo sellares" userId="cca9b460c6724927" providerId="LiveId" clId="{4E2651CA-1B36-4466-942A-3E994C6567B1}" dt="2022-02-10T10:04:15.138" v="528" actId="164"/>
          <ac:spMkLst>
            <pc:docMk/>
            <pc:sldMk cId="1766179905" sldId="378"/>
            <ac:spMk id="16413" creationId="{3E95AF47-7086-4B20-89EE-BF179C79D181}"/>
          </ac:spMkLst>
        </pc:spChg>
        <pc:spChg chg="mod">
          <ac:chgData name="victor lorenzo sellares" userId="cca9b460c6724927" providerId="LiveId" clId="{4E2651CA-1B36-4466-942A-3E994C6567B1}" dt="2022-02-10T10:04:15.138" v="528" actId="164"/>
          <ac:spMkLst>
            <pc:docMk/>
            <pc:sldMk cId="1766179905" sldId="378"/>
            <ac:spMk id="16415" creationId="{AB51C5BA-0233-4AD2-851C-F68A20AB686F}"/>
          </ac:spMkLst>
        </pc:spChg>
        <pc:grpChg chg="add mod">
          <ac:chgData name="victor lorenzo sellares" userId="cca9b460c6724927" providerId="LiveId" clId="{4E2651CA-1B36-4466-942A-3E994C6567B1}" dt="2022-02-10T10:04:15.138" v="528" actId="164"/>
          <ac:grpSpMkLst>
            <pc:docMk/>
            <pc:sldMk cId="1766179905" sldId="378"/>
            <ac:grpSpMk id="2" creationId="{1CBF1C0B-5628-491B-953F-0A6703FF7DD4}"/>
          </ac:grpSpMkLst>
        </pc:grpChg>
        <pc:picChg chg="mod">
          <ac:chgData name="victor lorenzo sellares" userId="cca9b460c6724927" providerId="LiveId" clId="{4E2651CA-1B36-4466-942A-3E994C6567B1}" dt="2022-02-10T10:04:15.138" v="528" actId="164"/>
          <ac:picMkLst>
            <pc:docMk/>
            <pc:sldMk cId="1766179905" sldId="378"/>
            <ac:picMk id="16390" creationId="{BDF6ACB9-BDB6-40AF-BE0F-C046155AFECC}"/>
          </ac:picMkLst>
        </pc:picChg>
        <pc:picChg chg="mod">
          <ac:chgData name="victor lorenzo sellares" userId="cca9b460c6724927" providerId="LiveId" clId="{4E2651CA-1B36-4466-942A-3E994C6567B1}" dt="2022-02-10T10:04:15.138" v="528" actId="164"/>
          <ac:picMkLst>
            <pc:docMk/>
            <pc:sldMk cId="1766179905" sldId="378"/>
            <ac:picMk id="16391" creationId="{DEF11ACD-282C-4983-937D-D3F239461719}"/>
          </ac:picMkLst>
        </pc:picChg>
        <pc:cxnChg chg="mod">
          <ac:chgData name="victor lorenzo sellares" userId="cca9b460c6724927" providerId="LiveId" clId="{4E2651CA-1B36-4466-942A-3E994C6567B1}" dt="2022-02-10T10:04:15.138" v="528" actId="164"/>
          <ac:cxnSpMkLst>
            <pc:docMk/>
            <pc:sldMk cId="1766179905" sldId="378"/>
            <ac:cxnSpMk id="15" creationId="{96F8889C-614C-475A-90F7-917499AE122F}"/>
          </ac:cxnSpMkLst>
        </pc:cxnChg>
        <pc:cxnChg chg="del mod">
          <ac:chgData name="victor lorenzo sellares" userId="cca9b460c6724927" providerId="LiveId" clId="{4E2651CA-1B36-4466-942A-3E994C6567B1}" dt="2022-02-10T10:01:34.891" v="449" actId="478"/>
          <ac:cxnSpMkLst>
            <pc:docMk/>
            <pc:sldMk cId="1766179905" sldId="378"/>
            <ac:cxnSpMk id="17" creationId="{3E5F5F69-6B85-441B-B7CD-17205CB748A7}"/>
          </ac:cxnSpMkLst>
        </pc:cxnChg>
        <pc:cxnChg chg="mod">
          <ac:chgData name="victor lorenzo sellares" userId="cca9b460c6724927" providerId="LiveId" clId="{4E2651CA-1B36-4466-942A-3E994C6567B1}" dt="2022-02-10T10:04:15.138" v="528" actId="164"/>
          <ac:cxnSpMkLst>
            <pc:docMk/>
            <pc:sldMk cId="1766179905" sldId="378"/>
            <ac:cxnSpMk id="18" creationId="{DD802ADD-7603-456E-8F70-EA8D26C54811}"/>
          </ac:cxnSpMkLst>
        </pc:cxnChg>
        <pc:cxnChg chg="mod">
          <ac:chgData name="victor lorenzo sellares" userId="cca9b460c6724927" providerId="LiveId" clId="{4E2651CA-1B36-4466-942A-3E994C6567B1}" dt="2022-02-10T10:04:15.138" v="528" actId="164"/>
          <ac:cxnSpMkLst>
            <pc:docMk/>
            <pc:sldMk cId="1766179905" sldId="378"/>
            <ac:cxnSpMk id="20" creationId="{9323B99B-D827-45D8-9F56-E41030B59062}"/>
          </ac:cxnSpMkLst>
        </pc:cxnChg>
        <pc:cxnChg chg="mod">
          <ac:chgData name="victor lorenzo sellares" userId="cca9b460c6724927" providerId="LiveId" clId="{4E2651CA-1B36-4466-942A-3E994C6567B1}" dt="2022-02-10T10:04:15.138" v="528" actId="164"/>
          <ac:cxnSpMkLst>
            <pc:docMk/>
            <pc:sldMk cId="1766179905" sldId="378"/>
            <ac:cxnSpMk id="21" creationId="{C6F88F3A-892B-4BF2-9077-CEC0CFFB0B61}"/>
          </ac:cxnSpMkLst>
        </pc:cxnChg>
        <pc:cxnChg chg="mod">
          <ac:chgData name="victor lorenzo sellares" userId="cca9b460c6724927" providerId="LiveId" clId="{4E2651CA-1B36-4466-942A-3E994C6567B1}" dt="2022-02-10T10:04:15.138" v="528" actId="164"/>
          <ac:cxnSpMkLst>
            <pc:docMk/>
            <pc:sldMk cId="1766179905" sldId="378"/>
            <ac:cxnSpMk id="23" creationId="{6CAFA231-BC01-4070-9281-3AC02E1111CF}"/>
          </ac:cxnSpMkLst>
        </pc:cxnChg>
        <pc:cxnChg chg="mod">
          <ac:chgData name="victor lorenzo sellares" userId="cca9b460c6724927" providerId="LiveId" clId="{4E2651CA-1B36-4466-942A-3E994C6567B1}" dt="2022-02-10T10:04:15.138" v="528" actId="164"/>
          <ac:cxnSpMkLst>
            <pc:docMk/>
            <pc:sldMk cId="1766179905" sldId="378"/>
            <ac:cxnSpMk id="24" creationId="{1C313E95-2027-409E-B8C7-E3EA0E339025}"/>
          </ac:cxnSpMkLst>
        </pc:cxnChg>
        <pc:cxnChg chg="mod">
          <ac:chgData name="victor lorenzo sellares" userId="cca9b460c6724927" providerId="LiveId" clId="{4E2651CA-1B36-4466-942A-3E994C6567B1}" dt="2022-02-10T10:04:15.138" v="528" actId="164"/>
          <ac:cxnSpMkLst>
            <pc:docMk/>
            <pc:sldMk cId="1766179905" sldId="378"/>
            <ac:cxnSpMk id="26" creationId="{ED99A697-C11D-415C-9578-E1B8AE906271}"/>
          </ac:cxnSpMkLst>
        </pc:cxnChg>
        <pc:cxnChg chg="mod">
          <ac:chgData name="victor lorenzo sellares" userId="cca9b460c6724927" providerId="LiveId" clId="{4E2651CA-1B36-4466-942A-3E994C6567B1}" dt="2022-02-10T10:04:15.138" v="528" actId="164"/>
          <ac:cxnSpMkLst>
            <pc:docMk/>
            <pc:sldMk cId="1766179905" sldId="378"/>
            <ac:cxnSpMk id="28" creationId="{C44ADA7F-5779-438B-8960-3B6940D6B32B}"/>
          </ac:cxnSpMkLst>
        </pc:cxnChg>
        <pc:cxnChg chg="mod">
          <ac:chgData name="victor lorenzo sellares" userId="cca9b460c6724927" providerId="LiveId" clId="{4E2651CA-1B36-4466-942A-3E994C6567B1}" dt="2022-02-10T10:04:15.138" v="528" actId="164"/>
          <ac:cxnSpMkLst>
            <pc:docMk/>
            <pc:sldMk cId="1766179905" sldId="378"/>
            <ac:cxnSpMk id="30" creationId="{FAC3A151-B08B-4C8D-BDC0-20AE5E6920D3}"/>
          </ac:cxnSpMkLst>
        </pc:cxnChg>
        <pc:cxnChg chg="mod">
          <ac:chgData name="victor lorenzo sellares" userId="cca9b460c6724927" providerId="LiveId" clId="{4E2651CA-1B36-4466-942A-3E994C6567B1}" dt="2022-02-10T10:04:15.138" v="528" actId="164"/>
          <ac:cxnSpMkLst>
            <pc:docMk/>
            <pc:sldMk cId="1766179905" sldId="378"/>
            <ac:cxnSpMk id="31" creationId="{BCD295B3-FB5A-43AA-A06C-3B00A051B53A}"/>
          </ac:cxnSpMkLst>
        </pc:cxnChg>
        <pc:cxnChg chg="mod">
          <ac:chgData name="victor lorenzo sellares" userId="cca9b460c6724927" providerId="LiveId" clId="{4E2651CA-1B36-4466-942A-3E994C6567B1}" dt="2022-02-10T10:04:15.138" v="528" actId="164"/>
          <ac:cxnSpMkLst>
            <pc:docMk/>
            <pc:sldMk cId="1766179905" sldId="378"/>
            <ac:cxnSpMk id="34" creationId="{6634F2D0-8F88-4F1F-BE88-EAE914AADFA1}"/>
          </ac:cxnSpMkLst>
        </pc:cxnChg>
        <pc:cxnChg chg="mod">
          <ac:chgData name="victor lorenzo sellares" userId="cca9b460c6724927" providerId="LiveId" clId="{4E2651CA-1B36-4466-942A-3E994C6567B1}" dt="2022-02-10T10:04:15.138" v="528" actId="164"/>
          <ac:cxnSpMkLst>
            <pc:docMk/>
            <pc:sldMk cId="1766179905" sldId="378"/>
            <ac:cxnSpMk id="37" creationId="{13ED3968-6BFA-4641-8666-C16FE02C8B19}"/>
          </ac:cxnSpMkLst>
        </pc:cxnChg>
        <pc:cxnChg chg="mod">
          <ac:chgData name="victor lorenzo sellares" userId="cca9b460c6724927" providerId="LiveId" clId="{4E2651CA-1B36-4466-942A-3E994C6567B1}" dt="2022-02-10T10:04:15.138" v="528" actId="164"/>
          <ac:cxnSpMkLst>
            <pc:docMk/>
            <pc:sldMk cId="1766179905" sldId="378"/>
            <ac:cxnSpMk id="38" creationId="{673234DC-F000-4CEE-92AD-D5957B469F9C}"/>
          </ac:cxnSpMkLst>
        </pc:cxnChg>
        <pc:cxnChg chg="mod">
          <ac:chgData name="victor lorenzo sellares" userId="cca9b460c6724927" providerId="LiveId" clId="{4E2651CA-1B36-4466-942A-3E994C6567B1}" dt="2022-02-10T10:04:15.138" v="528" actId="164"/>
          <ac:cxnSpMkLst>
            <pc:docMk/>
            <pc:sldMk cId="1766179905" sldId="378"/>
            <ac:cxnSpMk id="41" creationId="{C2390AE3-B1D6-4A30-8861-3A164D63428A}"/>
          </ac:cxnSpMkLst>
        </pc:cxnChg>
        <pc:cxnChg chg="add del mod">
          <ac:chgData name="victor lorenzo sellares" userId="cca9b460c6724927" providerId="LiveId" clId="{4E2651CA-1B36-4466-942A-3E994C6567B1}" dt="2022-02-10T10:02:47.492" v="480" actId="21"/>
          <ac:cxnSpMkLst>
            <pc:docMk/>
            <pc:sldMk cId="1766179905" sldId="378"/>
            <ac:cxnSpMk id="42" creationId="{1FAC5395-2874-4A68-98CC-17A741D50EFB}"/>
          </ac:cxnSpMkLst>
        </pc:cxnChg>
        <pc:cxnChg chg="mod">
          <ac:chgData name="victor lorenzo sellares" userId="cca9b460c6724927" providerId="LiveId" clId="{4E2651CA-1B36-4466-942A-3E994C6567B1}" dt="2022-02-10T10:04:15.138" v="528" actId="164"/>
          <ac:cxnSpMkLst>
            <pc:docMk/>
            <pc:sldMk cId="1766179905" sldId="378"/>
            <ac:cxnSpMk id="43" creationId="{77639953-30EC-4B7C-96C7-BEC5C717A1D5}"/>
          </ac:cxnSpMkLst>
        </pc:cxnChg>
        <pc:cxnChg chg="mod">
          <ac:chgData name="victor lorenzo sellares" userId="cca9b460c6724927" providerId="LiveId" clId="{4E2651CA-1B36-4466-942A-3E994C6567B1}" dt="2022-02-10T10:04:15.138" v="528" actId="164"/>
          <ac:cxnSpMkLst>
            <pc:docMk/>
            <pc:sldMk cId="1766179905" sldId="378"/>
            <ac:cxnSpMk id="50" creationId="{C1358E2F-03A4-4057-9576-B31FF21ACC21}"/>
          </ac:cxnSpMkLst>
        </pc:cxnChg>
      </pc:sldChg>
      <pc:sldChg chg="modSp mod">
        <pc:chgData name="victor lorenzo sellares" userId="cca9b460c6724927" providerId="LiveId" clId="{4E2651CA-1B36-4466-942A-3E994C6567B1}" dt="2022-02-08T15:29:54.696" v="129" actId="1037"/>
        <pc:sldMkLst>
          <pc:docMk/>
          <pc:sldMk cId="0" sldId="379"/>
        </pc:sldMkLst>
        <pc:spChg chg="mod">
          <ac:chgData name="victor lorenzo sellares" userId="cca9b460c6724927" providerId="LiveId" clId="{4E2651CA-1B36-4466-942A-3E994C6567B1}" dt="2022-02-08T15:28:47.808" v="106" actId="1076"/>
          <ac:spMkLst>
            <pc:docMk/>
            <pc:sldMk cId="0" sldId="379"/>
            <ac:spMk id="8" creationId="{F0D45496-BFD3-46A6-8950-02D44A09D3E2}"/>
          </ac:spMkLst>
        </pc:spChg>
        <pc:spChg chg="mod">
          <ac:chgData name="victor lorenzo sellares" userId="cca9b460c6724927" providerId="LiveId" clId="{4E2651CA-1B36-4466-942A-3E994C6567B1}" dt="2022-02-08T15:29:09.378" v="110" actId="255"/>
          <ac:spMkLst>
            <pc:docMk/>
            <pc:sldMk cId="0" sldId="379"/>
            <ac:spMk id="10" creationId="{B72A1AF9-214E-414D-BBCC-3A84C508F853}"/>
          </ac:spMkLst>
        </pc:spChg>
        <pc:spChg chg="mod">
          <ac:chgData name="victor lorenzo sellares" userId="cca9b460c6724927" providerId="LiveId" clId="{4E2651CA-1B36-4466-942A-3E994C6567B1}" dt="2022-02-08T15:28:18.225" v="64" actId="1076"/>
          <ac:spMkLst>
            <pc:docMk/>
            <pc:sldMk cId="0" sldId="379"/>
            <ac:spMk id="3076" creationId="{CA45598C-B622-476D-8E1D-E4B60DCE8695}"/>
          </ac:spMkLst>
        </pc:spChg>
        <pc:spChg chg="mod">
          <ac:chgData name="victor lorenzo sellares" userId="cca9b460c6724927" providerId="LiveId" clId="{4E2651CA-1B36-4466-942A-3E994C6567B1}" dt="2022-02-08T15:29:54.696" v="129" actId="1037"/>
          <ac:spMkLst>
            <pc:docMk/>
            <pc:sldMk cId="0" sldId="379"/>
            <ac:spMk id="3078" creationId="{8801A654-A46A-4B52-9067-5FD9D57BA5A4}"/>
          </ac:spMkLst>
        </pc:spChg>
        <pc:picChg chg="mod">
          <ac:chgData name="victor lorenzo sellares" userId="cca9b460c6724927" providerId="LiveId" clId="{4E2651CA-1B36-4466-942A-3E994C6567B1}" dt="2022-02-08T15:28:33.396" v="102" actId="1038"/>
          <ac:picMkLst>
            <pc:docMk/>
            <pc:sldMk cId="0" sldId="379"/>
            <ac:picMk id="3074" creationId="{BF8BD5D5-98C9-466B-A35B-EB683550210A}"/>
          </ac:picMkLst>
        </pc:picChg>
        <pc:picChg chg="mod">
          <ac:chgData name="victor lorenzo sellares" userId="cca9b460c6724927" providerId="LiveId" clId="{4E2651CA-1B36-4466-942A-3E994C6567B1}" dt="2022-02-08T15:29:49.887" v="122" actId="1037"/>
          <ac:picMkLst>
            <pc:docMk/>
            <pc:sldMk cId="0" sldId="379"/>
            <ac:picMk id="3075" creationId="{6833E6DE-15ED-489D-BA63-CA914BC708D7}"/>
          </ac:picMkLst>
        </pc:picChg>
        <pc:picChg chg="mod">
          <ac:chgData name="victor lorenzo sellares" userId="cca9b460c6724927" providerId="LiveId" clId="{4E2651CA-1B36-4466-942A-3E994C6567B1}" dt="2022-02-08T15:26:18.257" v="5"/>
          <ac:picMkLst>
            <pc:docMk/>
            <pc:sldMk cId="0" sldId="379"/>
            <ac:picMk id="3079" creationId="{84BC789E-1F95-4926-850C-E5FDDE43443D}"/>
          </ac:picMkLst>
        </pc:picChg>
        <pc:cxnChg chg="mod">
          <ac:chgData name="victor lorenzo sellares" userId="cca9b460c6724927" providerId="LiveId" clId="{4E2651CA-1B36-4466-942A-3E994C6567B1}" dt="2022-02-08T15:29:29.902" v="113" actId="14100"/>
          <ac:cxnSpMkLst>
            <pc:docMk/>
            <pc:sldMk cId="0" sldId="379"/>
            <ac:cxnSpMk id="7" creationId="{59D6CCB4-02FE-4865-B2F7-3109B47B2F93}"/>
          </ac:cxnSpMkLst>
        </pc:cxnChg>
      </pc:sldChg>
      <pc:sldChg chg="addSp delSp modSp new mod">
        <pc:chgData name="victor lorenzo sellares" userId="cca9b460c6724927" providerId="LiveId" clId="{4E2651CA-1B36-4466-942A-3E994C6567B1}" dt="2022-02-10T10:06:46.903" v="566" actId="1076"/>
        <pc:sldMkLst>
          <pc:docMk/>
          <pc:sldMk cId="1145535102" sldId="380"/>
        </pc:sldMkLst>
        <pc:spChg chg="add mod">
          <ac:chgData name="victor lorenzo sellares" userId="cca9b460c6724927" providerId="LiveId" clId="{4E2651CA-1B36-4466-942A-3E994C6567B1}" dt="2022-02-08T15:39:24.437" v="359"/>
          <ac:spMkLst>
            <pc:docMk/>
            <pc:sldMk cId="1145535102" sldId="380"/>
            <ac:spMk id="3" creationId="{C36C137F-396B-48AF-AB15-BD84F4D12A43}"/>
          </ac:spMkLst>
        </pc:spChg>
        <pc:spChg chg="add mod">
          <ac:chgData name="victor lorenzo sellares" userId="cca9b460c6724927" providerId="LiveId" clId="{4E2651CA-1B36-4466-942A-3E994C6567B1}" dt="2022-02-08T15:39:24.437" v="359"/>
          <ac:spMkLst>
            <pc:docMk/>
            <pc:sldMk cId="1145535102" sldId="380"/>
            <ac:spMk id="6" creationId="{08A2D46F-51F2-4279-A281-F5EE62B8F91D}"/>
          </ac:spMkLst>
        </pc:spChg>
        <pc:spChg chg="add mod">
          <ac:chgData name="victor lorenzo sellares" userId="cca9b460c6724927" providerId="LiveId" clId="{4E2651CA-1B36-4466-942A-3E994C6567B1}" dt="2022-02-08T15:39:24.437" v="359"/>
          <ac:spMkLst>
            <pc:docMk/>
            <pc:sldMk cId="1145535102" sldId="380"/>
            <ac:spMk id="7" creationId="{57E95A75-AB62-4902-92B3-5E6F8B577BE3}"/>
          </ac:spMkLst>
        </pc:spChg>
        <pc:spChg chg="add del mod">
          <ac:chgData name="victor lorenzo sellares" userId="cca9b460c6724927" providerId="LiveId" clId="{4E2651CA-1B36-4466-942A-3E994C6567B1}" dt="2022-02-10T09:51:58.114" v="389" actId="478"/>
          <ac:spMkLst>
            <pc:docMk/>
            <pc:sldMk cId="1145535102" sldId="380"/>
            <ac:spMk id="10" creationId="{D7DA5368-7979-436B-8ABA-10508379A05B}"/>
          </ac:spMkLst>
        </pc:spChg>
        <pc:spChg chg="add mod">
          <ac:chgData name="victor lorenzo sellares" userId="cca9b460c6724927" providerId="LiveId" clId="{4E2651CA-1B36-4466-942A-3E994C6567B1}" dt="2022-02-10T09:50:59.991" v="381" actId="1037"/>
          <ac:spMkLst>
            <pc:docMk/>
            <pc:sldMk cId="1145535102" sldId="380"/>
            <ac:spMk id="11" creationId="{94957D80-B562-4668-9632-B056253FE809}"/>
          </ac:spMkLst>
        </pc:spChg>
        <pc:spChg chg="add mod">
          <ac:chgData name="victor lorenzo sellares" userId="cca9b460c6724927" providerId="LiveId" clId="{4E2651CA-1B36-4466-942A-3E994C6567B1}" dt="2022-02-10T09:51:54.095" v="388" actId="14100"/>
          <ac:spMkLst>
            <pc:docMk/>
            <pc:sldMk cId="1145535102" sldId="380"/>
            <ac:spMk id="14" creationId="{4EFB4990-8BBC-4011-9CE3-8DF02EAE3B28}"/>
          </ac:spMkLst>
        </pc:spChg>
        <pc:spChg chg="add mod">
          <ac:chgData name="victor lorenzo sellares" userId="cca9b460c6724927" providerId="LiveId" clId="{4E2651CA-1B36-4466-942A-3E994C6567B1}" dt="2022-02-10T09:53:17.361" v="399"/>
          <ac:spMkLst>
            <pc:docMk/>
            <pc:sldMk cId="1145535102" sldId="380"/>
            <ac:spMk id="15" creationId="{CEAA8D4D-6DE2-45D2-908E-A83A93F69469}"/>
          </ac:spMkLst>
        </pc:spChg>
        <pc:spChg chg="add mod">
          <ac:chgData name="victor lorenzo sellares" userId="cca9b460c6724927" providerId="LiveId" clId="{4E2651CA-1B36-4466-942A-3E994C6567B1}" dt="2022-02-10T10:06:46.903" v="566" actId="1076"/>
          <ac:spMkLst>
            <pc:docMk/>
            <pc:sldMk cId="1145535102" sldId="380"/>
            <ac:spMk id="17" creationId="{44AA0C3D-5AA7-4B73-A244-13447601133B}"/>
          </ac:spMkLst>
        </pc:spChg>
        <pc:picChg chg="add mod">
          <ac:chgData name="victor lorenzo sellares" userId="cca9b460c6724927" providerId="LiveId" clId="{4E2651CA-1B36-4466-942A-3E994C6567B1}" dt="2022-02-10T09:49:57.044" v="364" actId="14100"/>
          <ac:picMkLst>
            <pc:docMk/>
            <pc:sldMk cId="1145535102" sldId="380"/>
            <ac:picMk id="2" creationId="{042E4BAF-CEE3-43BD-B9BC-FFBCF5A7604F}"/>
          </ac:picMkLst>
        </pc:picChg>
        <pc:cxnChg chg="add mod">
          <ac:chgData name="victor lorenzo sellares" userId="cca9b460c6724927" providerId="LiveId" clId="{4E2651CA-1B36-4466-942A-3E994C6567B1}" dt="2022-02-10T09:51:25.639" v="384"/>
          <ac:cxnSpMkLst>
            <pc:docMk/>
            <pc:sldMk cId="1145535102" sldId="380"/>
            <ac:cxnSpMk id="4" creationId="{5BF4AE49-4B0A-463A-9EB4-EDA9D2820BF4}"/>
          </ac:cxnSpMkLst>
        </pc:cxnChg>
        <pc:cxnChg chg="add mod">
          <ac:chgData name="victor lorenzo sellares" userId="cca9b460c6724927" providerId="LiveId" clId="{4E2651CA-1B36-4466-942A-3E994C6567B1}" dt="2022-02-10T09:51:36.490" v="385"/>
          <ac:cxnSpMkLst>
            <pc:docMk/>
            <pc:sldMk cId="1145535102" sldId="380"/>
            <ac:cxnSpMk id="5" creationId="{C518E380-3043-41FE-992F-61CCD36B394D}"/>
          </ac:cxnSpMkLst>
        </pc:cxnChg>
        <pc:cxnChg chg="add mod">
          <ac:chgData name="victor lorenzo sellares" userId="cca9b460c6724927" providerId="LiveId" clId="{4E2651CA-1B36-4466-942A-3E994C6567B1}" dt="2022-02-08T15:39:24.437" v="359"/>
          <ac:cxnSpMkLst>
            <pc:docMk/>
            <pc:sldMk cId="1145535102" sldId="380"/>
            <ac:cxnSpMk id="8" creationId="{55631B67-990C-4344-AD27-7D98FAA94C4D}"/>
          </ac:cxnSpMkLst>
        </pc:cxnChg>
        <pc:cxnChg chg="add mod">
          <ac:chgData name="victor lorenzo sellares" userId="cca9b460c6724927" providerId="LiveId" clId="{4E2651CA-1B36-4466-942A-3E994C6567B1}" dt="2022-02-08T15:39:24.437" v="359"/>
          <ac:cxnSpMkLst>
            <pc:docMk/>
            <pc:sldMk cId="1145535102" sldId="380"/>
            <ac:cxnSpMk id="9" creationId="{07C674C5-E7FB-4AAF-A560-74BC2F4E9E33}"/>
          </ac:cxnSpMkLst>
        </pc:cxnChg>
        <pc:cxnChg chg="add mod">
          <ac:chgData name="victor lorenzo sellares" userId="cca9b460c6724927" providerId="LiveId" clId="{4E2651CA-1B36-4466-942A-3E994C6567B1}" dt="2022-02-10T09:53:17.361" v="399"/>
          <ac:cxnSpMkLst>
            <pc:docMk/>
            <pc:sldMk cId="1145535102" sldId="380"/>
            <ac:cxnSpMk id="16" creationId="{CF9E44C6-31B2-4FAA-843C-724E7FF831E4}"/>
          </ac:cxnSpMkLst>
        </pc:cxnChg>
      </pc:sldChg>
      <pc:sldChg chg="addSp modSp new mod">
        <pc:chgData name="victor lorenzo sellares" userId="cca9b460c6724927" providerId="LiveId" clId="{4E2651CA-1B36-4466-942A-3E994C6567B1}" dt="2022-02-10T10:03:57.644" v="527" actId="1036"/>
        <pc:sldMkLst>
          <pc:docMk/>
          <pc:sldMk cId="1252949404" sldId="381"/>
        </pc:sldMkLst>
        <pc:spChg chg="add mod">
          <ac:chgData name="victor lorenzo sellares" userId="cca9b460c6724927" providerId="LiveId" clId="{4E2651CA-1B36-4466-942A-3E994C6567B1}" dt="2022-02-10T10:03:47.135" v="518" actId="2710"/>
          <ac:spMkLst>
            <pc:docMk/>
            <pc:sldMk cId="1252949404" sldId="381"/>
            <ac:spMk id="2" creationId="{A1BC96E1-F27A-45AA-9E35-FE6F551FB242}"/>
          </ac:spMkLst>
        </pc:spChg>
        <pc:spChg chg="add mod">
          <ac:chgData name="victor lorenzo sellares" userId="cca9b460c6724927" providerId="LiveId" clId="{4E2651CA-1B36-4466-942A-3E994C6567B1}" dt="2022-02-10T10:02:53.118" v="482"/>
          <ac:spMkLst>
            <pc:docMk/>
            <pc:sldMk cId="1252949404" sldId="381"/>
            <ac:spMk id="3" creationId="{6931E40F-718C-4238-A3D8-237D21C22377}"/>
          </ac:spMkLst>
        </pc:spChg>
        <pc:spChg chg="add mod">
          <ac:chgData name="victor lorenzo sellares" userId="cca9b460c6724927" providerId="LiveId" clId="{4E2651CA-1B36-4466-942A-3E994C6567B1}" dt="2022-02-10T10:03:57.644" v="527" actId="1036"/>
          <ac:spMkLst>
            <pc:docMk/>
            <pc:sldMk cId="1252949404" sldId="381"/>
            <ac:spMk id="4" creationId="{27B65FA6-65AD-4029-9CDA-E7AD9CB5E0E2}"/>
          </ac:spMkLst>
        </pc:spChg>
        <pc:cxnChg chg="add mod">
          <ac:chgData name="victor lorenzo sellares" userId="cca9b460c6724927" providerId="LiveId" clId="{4E2651CA-1B36-4466-942A-3E994C6567B1}" dt="2022-02-10T10:02:53.118" v="482"/>
          <ac:cxnSpMkLst>
            <pc:docMk/>
            <pc:sldMk cId="1252949404" sldId="381"/>
            <ac:cxnSpMk id="5" creationId="{A5123D1F-9785-4F6A-BC4A-78ED8C99DE99}"/>
          </ac:cxnSpMkLst>
        </pc:cxnChg>
      </pc:sldChg>
      <pc:sldChg chg="del">
        <pc:chgData name="victor lorenzo sellares" userId="cca9b460c6724927" providerId="LiveId" clId="{4E2651CA-1B36-4466-942A-3E994C6567B1}" dt="2022-02-10T10:00:09.481" v="438" actId="2696"/>
        <pc:sldMkLst>
          <pc:docMk/>
          <pc:sldMk cId="1613942490" sldId="381"/>
        </pc:sldMkLst>
      </pc:sldChg>
      <pc:sldChg chg="addSp modSp new mod">
        <pc:chgData name="victor lorenzo sellares" userId="cca9b460c6724927" providerId="LiveId" clId="{4E2651CA-1B36-4466-942A-3E994C6567B1}" dt="2022-02-10T10:05:56.197" v="562" actId="1036"/>
        <pc:sldMkLst>
          <pc:docMk/>
          <pc:sldMk cId="2603007357" sldId="382"/>
        </pc:sldMkLst>
        <pc:spChg chg="mod">
          <ac:chgData name="victor lorenzo sellares" userId="cca9b460c6724927" providerId="LiveId" clId="{4E2651CA-1B36-4466-942A-3E994C6567B1}" dt="2022-02-10T10:05:47.893" v="559" actId="1036"/>
          <ac:spMkLst>
            <pc:docMk/>
            <pc:sldMk cId="2603007357" sldId="382"/>
            <ac:spMk id="6" creationId="{2325D514-633E-4EDB-9865-06E64E227294}"/>
          </ac:spMkLst>
        </pc:spChg>
        <pc:spChg chg="mod">
          <ac:chgData name="victor lorenzo sellares" userId="cca9b460c6724927" providerId="LiveId" clId="{4E2651CA-1B36-4466-942A-3E994C6567B1}" dt="2022-02-10T10:05:47.893" v="559" actId="1036"/>
          <ac:spMkLst>
            <pc:docMk/>
            <pc:sldMk cId="2603007357" sldId="382"/>
            <ac:spMk id="8" creationId="{6B7ED030-10A6-4B27-BC56-ECEDE0226AB8}"/>
          </ac:spMkLst>
        </pc:spChg>
        <pc:spChg chg="mod">
          <ac:chgData name="victor lorenzo sellares" userId="cca9b460c6724927" providerId="LiveId" clId="{4E2651CA-1B36-4466-942A-3E994C6567B1}" dt="2022-02-10T10:05:47.893" v="559" actId="1036"/>
          <ac:spMkLst>
            <pc:docMk/>
            <pc:sldMk cId="2603007357" sldId="382"/>
            <ac:spMk id="11" creationId="{BA20D423-1251-4A68-9D90-8E8ACAA2B2D0}"/>
          </ac:spMkLst>
        </pc:spChg>
        <pc:spChg chg="mod">
          <ac:chgData name="victor lorenzo sellares" userId="cca9b460c6724927" providerId="LiveId" clId="{4E2651CA-1B36-4466-942A-3E994C6567B1}" dt="2022-02-10T10:05:47.893" v="559" actId="1036"/>
          <ac:spMkLst>
            <pc:docMk/>
            <pc:sldMk cId="2603007357" sldId="382"/>
            <ac:spMk id="14" creationId="{C3852BA0-7A15-45BE-BA62-1E6376C5C759}"/>
          </ac:spMkLst>
        </pc:spChg>
        <pc:spChg chg="mod">
          <ac:chgData name="victor lorenzo sellares" userId="cca9b460c6724927" providerId="LiveId" clId="{4E2651CA-1B36-4466-942A-3E994C6567B1}" dt="2022-02-10T10:05:47.893" v="559" actId="1036"/>
          <ac:spMkLst>
            <pc:docMk/>
            <pc:sldMk cId="2603007357" sldId="382"/>
            <ac:spMk id="16" creationId="{DF4C6DB1-3A91-4FDE-8A6C-3AAC5B8249BF}"/>
          </ac:spMkLst>
        </pc:spChg>
        <pc:spChg chg="mod">
          <ac:chgData name="victor lorenzo sellares" userId="cca9b460c6724927" providerId="LiveId" clId="{4E2651CA-1B36-4466-942A-3E994C6567B1}" dt="2022-02-10T10:05:47.893" v="559" actId="1036"/>
          <ac:spMkLst>
            <pc:docMk/>
            <pc:sldMk cId="2603007357" sldId="382"/>
            <ac:spMk id="18" creationId="{D3536D11-985F-46E7-8E0E-5A015431B68F}"/>
          </ac:spMkLst>
        </pc:spChg>
        <pc:spChg chg="mod">
          <ac:chgData name="victor lorenzo sellares" userId="cca9b460c6724927" providerId="LiveId" clId="{4E2651CA-1B36-4466-942A-3E994C6567B1}" dt="2022-02-10T10:05:47.893" v="559" actId="1036"/>
          <ac:spMkLst>
            <pc:docMk/>
            <pc:sldMk cId="2603007357" sldId="382"/>
            <ac:spMk id="21" creationId="{6C4DEFE6-EE1B-45D6-98C7-E75014671245}"/>
          </ac:spMkLst>
        </pc:spChg>
        <pc:spChg chg="mod">
          <ac:chgData name="victor lorenzo sellares" userId="cca9b460c6724927" providerId="LiveId" clId="{4E2651CA-1B36-4466-942A-3E994C6567B1}" dt="2022-02-10T10:05:47.893" v="559" actId="1036"/>
          <ac:spMkLst>
            <pc:docMk/>
            <pc:sldMk cId="2603007357" sldId="382"/>
            <ac:spMk id="22" creationId="{87F527D1-B8CF-4C01-8A5A-759A102DDBE5}"/>
          </ac:spMkLst>
        </pc:spChg>
        <pc:spChg chg="mod">
          <ac:chgData name="victor lorenzo sellares" userId="cca9b460c6724927" providerId="LiveId" clId="{4E2651CA-1B36-4466-942A-3E994C6567B1}" dt="2022-02-10T10:05:47.893" v="559" actId="1036"/>
          <ac:spMkLst>
            <pc:docMk/>
            <pc:sldMk cId="2603007357" sldId="382"/>
            <ac:spMk id="24" creationId="{51D56B72-E7F5-4FBA-9683-2FF942F35B3B}"/>
          </ac:spMkLst>
        </pc:spChg>
        <pc:spChg chg="mod">
          <ac:chgData name="victor lorenzo sellares" userId="cca9b460c6724927" providerId="LiveId" clId="{4E2651CA-1B36-4466-942A-3E994C6567B1}" dt="2022-02-10T10:05:47.893" v="559" actId="1036"/>
          <ac:spMkLst>
            <pc:docMk/>
            <pc:sldMk cId="2603007357" sldId="382"/>
            <ac:spMk id="25" creationId="{BFBCED25-AB8F-4E91-A0CF-F9653FCA97D0}"/>
          </ac:spMkLst>
        </pc:spChg>
        <pc:spChg chg="mod">
          <ac:chgData name="victor lorenzo sellares" userId="cca9b460c6724927" providerId="LiveId" clId="{4E2651CA-1B36-4466-942A-3E994C6567B1}" dt="2022-02-10T10:05:47.893" v="559" actId="1036"/>
          <ac:spMkLst>
            <pc:docMk/>
            <pc:sldMk cId="2603007357" sldId="382"/>
            <ac:spMk id="26" creationId="{5062FF7E-9C0C-42B3-8ACE-215D6DA04B28}"/>
          </ac:spMkLst>
        </pc:spChg>
        <pc:spChg chg="mod">
          <ac:chgData name="victor lorenzo sellares" userId="cca9b460c6724927" providerId="LiveId" clId="{4E2651CA-1B36-4466-942A-3E994C6567B1}" dt="2022-02-10T10:05:47.893" v="559" actId="1036"/>
          <ac:spMkLst>
            <pc:docMk/>
            <pc:sldMk cId="2603007357" sldId="382"/>
            <ac:spMk id="28" creationId="{28F52D29-4AF1-4871-A75B-6ADACC1CFF48}"/>
          </ac:spMkLst>
        </pc:spChg>
        <pc:spChg chg="mod">
          <ac:chgData name="victor lorenzo sellares" userId="cca9b460c6724927" providerId="LiveId" clId="{4E2651CA-1B36-4466-942A-3E994C6567B1}" dt="2022-02-10T10:05:47.893" v="559" actId="1036"/>
          <ac:spMkLst>
            <pc:docMk/>
            <pc:sldMk cId="2603007357" sldId="382"/>
            <ac:spMk id="30" creationId="{A49C51B0-6DF4-4551-AC67-579B99C702FC}"/>
          </ac:spMkLst>
        </pc:spChg>
        <pc:spChg chg="mod">
          <ac:chgData name="victor lorenzo sellares" userId="cca9b460c6724927" providerId="LiveId" clId="{4E2651CA-1B36-4466-942A-3E994C6567B1}" dt="2022-02-10T10:05:47.893" v="559" actId="1036"/>
          <ac:spMkLst>
            <pc:docMk/>
            <pc:sldMk cId="2603007357" sldId="382"/>
            <ac:spMk id="31" creationId="{A45B1E9E-8609-4756-949C-5F49DB772CE5}"/>
          </ac:spMkLst>
        </pc:spChg>
        <pc:spChg chg="mod">
          <ac:chgData name="victor lorenzo sellares" userId="cca9b460c6724927" providerId="LiveId" clId="{4E2651CA-1B36-4466-942A-3E994C6567B1}" dt="2022-02-10T10:05:47.893" v="559" actId="1036"/>
          <ac:spMkLst>
            <pc:docMk/>
            <pc:sldMk cId="2603007357" sldId="382"/>
            <ac:spMk id="33" creationId="{CD7CEDDD-0437-4E41-B6FB-7FAE9F9B5F60}"/>
          </ac:spMkLst>
        </pc:spChg>
        <pc:spChg chg="mod">
          <ac:chgData name="victor lorenzo sellares" userId="cca9b460c6724927" providerId="LiveId" clId="{4E2651CA-1B36-4466-942A-3E994C6567B1}" dt="2022-02-10T10:05:47.893" v="559" actId="1036"/>
          <ac:spMkLst>
            <pc:docMk/>
            <pc:sldMk cId="2603007357" sldId="382"/>
            <ac:spMk id="35" creationId="{8F0EB812-E762-4B49-9CA0-BAD02A0CC72E}"/>
          </ac:spMkLst>
        </pc:spChg>
        <pc:spChg chg="add mod">
          <ac:chgData name="victor lorenzo sellares" userId="cca9b460c6724927" providerId="LiveId" clId="{4E2651CA-1B36-4466-942A-3E994C6567B1}" dt="2022-02-10T10:05:50.604" v="560"/>
          <ac:spMkLst>
            <pc:docMk/>
            <pc:sldMk cId="2603007357" sldId="382"/>
            <ac:spMk id="38" creationId="{7EF103B2-E93C-4750-AC64-D4CAE044CE86}"/>
          </ac:spMkLst>
        </pc:spChg>
        <pc:grpChg chg="add mod">
          <ac:chgData name="victor lorenzo sellares" userId="cca9b460c6724927" providerId="LiveId" clId="{4E2651CA-1B36-4466-942A-3E994C6567B1}" dt="2022-02-10T10:05:47.893" v="559" actId="1036"/>
          <ac:grpSpMkLst>
            <pc:docMk/>
            <pc:sldMk cId="2603007357" sldId="382"/>
            <ac:grpSpMk id="2" creationId="{7E55990E-9439-444D-A3FB-B5D41009A65B}"/>
          </ac:grpSpMkLst>
        </pc:grpChg>
        <pc:picChg chg="mod">
          <ac:chgData name="victor lorenzo sellares" userId="cca9b460c6724927" providerId="LiveId" clId="{4E2651CA-1B36-4466-942A-3E994C6567B1}" dt="2022-02-10T10:05:47.893" v="559" actId="1036"/>
          <ac:picMkLst>
            <pc:docMk/>
            <pc:sldMk cId="2603007357" sldId="382"/>
            <ac:picMk id="3" creationId="{D43C9684-C8E4-443B-B24D-C9B04FFA9C08}"/>
          </ac:picMkLst>
        </pc:picChg>
        <pc:picChg chg="mod">
          <ac:chgData name="victor lorenzo sellares" userId="cca9b460c6724927" providerId="LiveId" clId="{4E2651CA-1B36-4466-942A-3E994C6567B1}" dt="2022-02-10T10:05:47.893" v="559" actId="1036"/>
          <ac:picMkLst>
            <pc:docMk/>
            <pc:sldMk cId="2603007357" sldId="382"/>
            <ac:picMk id="4" creationId="{6DC9CF6D-410F-493F-8A3F-2BFB63A6BCFA}"/>
          </ac:picMkLst>
        </pc:picChg>
        <pc:cxnChg chg="mod">
          <ac:chgData name="victor lorenzo sellares" userId="cca9b460c6724927" providerId="LiveId" clId="{4E2651CA-1B36-4466-942A-3E994C6567B1}" dt="2022-02-10T10:05:47.893" v="559" actId="1036"/>
          <ac:cxnSpMkLst>
            <pc:docMk/>
            <pc:sldMk cId="2603007357" sldId="382"/>
            <ac:cxnSpMk id="5" creationId="{CD76A4B2-2EA2-470D-8BF8-CD64B481AB1A}"/>
          </ac:cxnSpMkLst>
        </pc:cxnChg>
        <pc:cxnChg chg="mod">
          <ac:chgData name="victor lorenzo sellares" userId="cca9b460c6724927" providerId="LiveId" clId="{4E2651CA-1B36-4466-942A-3E994C6567B1}" dt="2022-02-10T10:05:47.893" v="559" actId="1036"/>
          <ac:cxnSpMkLst>
            <pc:docMk/>
            <pc:sldMk cId="2603007357" sldId="382"/>
            <ac:cxnSpMk id="7" creationId="{7FB836E8-076B-41B6-A797-B3EFD83F0998}"/>
          </ac:cxnSpMkLst>
        </pc:cxnChg>
        <pc:cxnChg chg="mod">
          <ac:chgData name="victor lorenzo sellares" userId="cca9b460c6724927" providerId="LiveId" clId="{4E2651CA-1B36-4466-942A-3E994C6567B1}" dt="2022-02-10T10:05:47.893" v="559" actId="1036"/>
          <ac:cxnSpMkLst>
            <pc:docMk/>
            <pc:sldMk cId="2603007357" sldId="382"/>
            <ac:cxnSpMk id="9" creationId="{E8053D0A-9DB4-472C-9460-5F8DAC10F89C}"/>
          </ac:cxnSpMkLst>
        </pc:cxnChg>
        <pc:cxnChg chg="mod">
          <ac:chgData name="victor lorenzo sellares" userId="cca9b460c6724927" providerId="LiveId" clId="{4E2651CA-1B36-4466-942A-3E994C6567B1}" dt="2022-02-10T10:05:47.893" v="559" actId="1036"/>
          <ac:cxnSpMkLst>
            <pc:docMk/>
            <pc:sldMk cId="2603007357" sldId="382"/>
            <ac:cxnSpMk id="10" creationId="{B529208D-13DF-4889-B01F-C98EBA4A0532}"/>
          </ac:cxnSpMkLst>
        </pc:cxnChg>
        <pc:cxnChg chg="mod">
          <ac:chgData name="victor lorenzo sellares" userId="cca9b460c6724927" providerId="LiveId" clId="{4E2651CA-1B36-4466-942A-3E994C6567B1}" dt="2022-02-10T10:05:47.893" v="559" actId="1036"/>
          <ac:cxnSpMkLst>
            <pc:docMk/>
            <pc:sldMk cId="2603007357" sldId="382"/>
            <ac:cxnSpMk id="12" creationId="{607B9425-B990-47A8-9B2C-2A2AC0B9132C}"/>
          </ac:cxnSpMkLst>
        </pc:cxnChg>
        <pc:cxnChg chg="mod">
          <ac:chgData name="victor lorenzo sellares" userId="cca9b460c6724927" providerId="LiveId" clId="{4E2651CA-1B36-4466-942A-3E994C6567B1}" dt="2022-02-10T10:05:47.893" v="559" actId="1036"/>
          <ac:cxnSpMkLst>
            <pc:docMk/>
            <pc:sldMk cId="2603007357" sldId="382"/>
            <ac:cxnSpMk id="13" creationId="{C2B0E26D-79CF-42FF-B78F-E3AA873320C1}"/>
          </ac:cxnSpMkLst>
        </pc:cxnChg>
        <pc:cxnChg chg="mod">
          <ac:chgData name="victor lorenzo sellares" userId="cca9b460c6724927" providerId="LiveId" clId="{4E2651CA-1B36-4466-942A-3E994C6567B1}" dt="2022-02-10T10:05:47.893" v="559" actId="1036"/>
          <ac:cxnSpMkLst>
            <pc:docMk/>
            <pc:sldMk cId="2603007357" sldId="382"/>
            <ac:cxnSpMk id="15" creationId="{BB3945EE-671D-4A6E-9D09-BA3F7AE98205}"/>
          </ac:cxnSpMkLst>
        </pc:cxnChg>
        <pc:cxnChg chg="mod">
          <ac:chgData name="victor lorenzo sellares" userId="cca9b460c6724927" providerId="LiveId" clId="{4E2651CA-1B36-4466-942A-3E994C6567B1}" dt="2022-02-10T10:05:47.893" v="559" actId="1036"/>
          <ac:cxnSpMkLst>
            <pc:docMk/>
            <pc:sldMk cId="2603007357" sldId="382"/>
            <ac:cxnSpMk id="17" creationId="{C284F1F3-8B1C-4EE9-9887-52BC1A5A607D}"/>
          </ac:cxnSpMkLst>
        </pc:cxnChg>
        <pc:cxnChg chg="mod">
          <ac:chgData name="victor lorenzo sellares" userId="cca9b460c6724927" providerId="LiveId" clId="{4E2651CA-1B36-4466-942A-3E994C6567B1}" dt="2022-02-10T10:05:47.893" v="559" actId="1036"/>
          <ac:cxnSpMkLst>
            <pc:docMk/>
            <pc:sldMk cId="2603007357" sldId="382"/>
            <ac:cxnSpMk id="19" creationId="{E64F2BA8-617B-4D0F-A1BA-0D22AAFBE303}"/>
          </ac:cxnSpMkLst>
        </pc:cxnChg>
        <pc:cxnChg chg="mod">
          <ac:chgData name="victor lorenzo sellares" userId="cca9b460c6724927" providerId="LiveId" clId="{4E2651CA-1B36-4466-942A-3E994C6567B1}" dt="2022-02-10T10:05:47.893" v="559" actId="1036"/>
          <ac:cxnSpMkLst>
            <pc:docMk/>
            <pc:sldMk cId="2603007357" sldId="382"/>
            <ac:cxnSpMk id="20" creationId="{CE15DCA9-3C2C-44E2-BB7E-02DA9044EDB3}"/>
          </ac:cxnSpMkLst>
        </pc:cxnChg>
        <pc:cxnChg chg="mod">
          <ac:chgData name="victor lorenzo sellares" userId="cca9b460c6724927" providerId="LiveId" clId="{4E2651CA-1B36-4466-942A-3E994C6567B1}" dt="2022-02-10T10:05:47.893" v="559" actId="1036"/>
          <ac:cxnSpMkLst>
            <pc:docMk/>
            <pc:sldMk cId="2603007357" sldId="382"/>
            <ac:cxnSpMk id="23" creationId="{F889B229-DF20-4DD0-8FDF-68D1A2C9EE4D}"/>
          </ac:cxnSpMkLst>
        </pc:cxnChg>
        <pc:cxnChg chg="mod">
          <ac:chgData name="victor lorenzo sellares" userId="cca9b460c6724927" providerId="LiveId" clId="{4E2651CA-1B36-4466-942A-3E994C6567B1}" dt="2022-02-10T10:05:47.893" v="559" actId="1036"/>
          <ac:cxnSpMkLst>
            <pc:docMk/>
            <pc:sldMk cId="2603007357" sldId="382"/>
            <ac:cxnSpMk id="27" creationId="{20DEC470-54ED-4612-A27B-0683D0A8A380}"/>
          </ac:cxnSpMkLst>
        </pc:cxnChg>
        <pc:cxnChg chg="mod">
          <ac:chgData name="victor lorenzo sellares" userId="cca9b460c6724927" providerId="LiveId" clId="{4E2651CA-1B36-4466-942A-3E994C6567B1}" dt="2022-02-10T10:05:47.893" v="559" actId="1036"/>
          <ac:cxnSpMkLst>
            <pc:docMk/>
            <pc:sldMk cId="2603007357" sldId="382"/>
            <ac:cxnSpMk id="29" creationId="{7A43945B-C973-4A44-A710-0BF811FEDC61}"/>
          </ac:cxnSpMkLst>
        </pc:cxnChg>
        <pc:cxnChg chg="mod">
          <ac:chgData name="victor lorenzo sellares" userId="cca9b460c6724927" providerId="LiveId" clId="{4E2651CA-1B36-4466-942A-3E994C6567B1}" dt="2022-02-10T10:05:47.893" v="559" actId="1036"/>
          <ac:cxnSpMkLst>
            <pc:docMk/>
            <pc:sldMk cId="2603007357" sldId="382"/>
            <ac:cxnSpMk id="32" creationId="{CBBC0708-65C6-4D95-A5E9-EF7252D15C33}"/>
          </ac:cxnSpMkLst>
        </pc:cxnChg>
        <pc:cxnChg chg="mod">
          <ac:chgData name="victor lorenzo sellares" userId="cca9b460c6724927" providerId="LiveId" clId="{4E2651CA-1B36-4466-942A-3E994C6567B1}" dt="2022-02-10T10:05:47.893" v="559" actId="1036"/>
          <ac:cxnSpMkLst>
            <pc:docMk/>
            <pc:sldMk cId="2603007357" sldId="382"/>
            <ac:cxnSpMk id="34" creationId="{1C733717-A2FB-4DC1-9938-FCC3A52CC5B1}"/>
          </ac:cxnSpMkLst>
        </pc:cxnChg>
        <pc:cxnChg chg="mod">
          <ac:chgData name="victor lorenzo sellares" userId="cca9b460c6724927" providerId="LiveId" clId="{4E2651CA-1B36-4466-942A-3E994C6567B1}" dt="2022-02-10T10:05:47.893" v="559" actId="1036"/>
          <ac:cxnSpMkLst>
            <pc:docMk/>
            <pc:sldMk cId="2603007357" sldId="382"/>
            <ac:cxnSpMk id="36" creationId="{718D28EE-8621-4F59-8EA7-E30A4C20FC5A}"/>
          </ac:cxnSpMkLst>
        </pc:cxnChg>
        <pc:cxnChg chg="add mod">
          <ac:chgData name="victor lorenzo sellares" userId="cca9b460c6724927" providerId="LiveId" clId="{4E2651CA-1B36-4466-942A-3E994C6567B1}" dt="2022-02-10T10:05:56.197" v="562" actId="1036"/>
          <ac:cxnSpMkLst>
            <pc:docMk/>
            <pc:sldMk cId="2603007357" sldId="382"/>
            <ac:cxnSpMk id="39" creationId="{EE0B64A7-DEAB-478B-8F6F-F57C1B72C336}"/>
          </ac:cxnSpMkLst>
        </pc:cxnChg>
      </pc:sldChg>
      <pc:sldChg chg="del">
        <pc:chgData name="victor lorenzo sellares" userId="cca9b460c6724927" providerId="LiveId" clId="{4E2651CA-1B36-4466-942A-3E994C6567B1}" dt="2022-02-11T10:36:51.968" v="731" actId="2696"/>
        <pc:sldMkLst>
          <pc:docMk/>
          <pc:sldMk cId="39577121" sldId="383"/>
        </pc:sldMkLst>
      </pc:sldChg>
      <pc:sldChg chg="modSp add mod">
        <pc:chgData name="victor lorenzo sellares" userId="cca9b460c6724927" providerId="LiveId" clId="{4E2651CA-1B36-4466-942A-3E994C6567B1}" dt="2022-02-11T10:44:12.557" v="868" actId="1036"/>
        <pc:sldMkLst>
          <pc:docMk/>
          <pc:sldMk cId="492970302" sldId="383"/>
        </pc:sldMkLst>
        <pc:spChg chg="mod">
          <ac:chgData name="victor lorenzo sellares" userId="cca9b460c6724927" providerId="LiveId" clId="{4E2651CA-1B36-4466-942A-3E994C6567B1}" dt="2022-02-11T10:42:52.605" v="836" actId="1076"/>
          <ac:spMkLst>
            <pc:docMk/>
            <pc:sldMk cId="492970302" sldId="383"/>
            <ac:spMk id="21" creationId="{0BE8ADB4-3C27-4F8D-AC26-77F55B700FFD}"/>
          </ac:spMkLst>
        </pc:spChg>
        <pc:spChg chg="mod">
          <ac:chgData name="victor lorenzo sellares" userId="cca9b460c6724927" providerId="LiveId" clId="{4E2651CA-1B36-4466-942A-3E994C6567B1}" dt="2022-02-11T10:43:07.838" v="865" actId="1038"/>
          <ac:spMkLst>
            <pc:docMk/>
            <pc:sldMk cId="492970302" sldId="383"/>
            <ac:spMk id="22531" creationId="{2011DDD4-DBAC-4BE0-9D82-74F5726491D0}"/>
          </ac:spMkLst>
        </pc:spChg>
        <pc:spChg chg="mod">
          <ac:chgData name="victor lorenzo sellares" userId="cca9b460c6724927" providerId="LiveId" clId="{4E2651CA-1B36-4466-942A-3E994C6567B1}" dt="2022-02-11T10:42:05.047" v="819" actId="1076"/>
          <ac:spMkLst>
            <pc:docMk/>
            <pc:sldMk cId="492970302" sldId="383"/>
            <ac:spMk id="22532" creationId="{C6C3E21A-C878-4B05-83E1-50B020DDBAA4}"/>
          </ac:spMkLst>
        </pc:spChg>
        <pc:spChg chg="mod">
          <ac:chgData name="victor lorenzo sellares" userId="cca9b460c6724927" providerId="LiveId" clId="{4E2651CA-1B36-4466-942A-3E994C6567B1}" dt="2022-02-11T10:40:07.905" v="784" actId="1076"/>
          <ac:spMkLst>
            <pc:docMk/>
            <pc:sldMk cId="492970302" sldId="383"/>
            <ac:spMk id="22533" creationId="{C29AB136-ABA9-4B66-90F3-D2A73A26F54A}"/>
          </ac:spMkLst>
        </pc:spChg>
        <pc:spChg chg="mod">
          <ac:chgData name="victor lorenzo sellares" userId="cca9b460c6724927" providerId="LiveId" clId="{4E2651CA-1B36-4466-942A-3E994C6567B1}" dt="2022-02-11T10:41:07.527" v="796" actId="1076"/>
          <ac:spMkLst>
            <pc:docMk/>
            <pc:sldMk cId="492970302" sldId="383"/>
            <ac:spMk id="22536" creationId="{69AEF8E3-4C3B-43DD-AC1D-CAB896F94718}"/>
          </ac:spMkLst>
        </pc:spChg>
        <pc:spChg chg="mod">
          <ac:chgData name="victor lorenzo sellares" userId="cca9b460c6724927" providerId="LiveId" clId="{4E2651CA-1B36-4466-942A-3E994C6567B1}" dt="2022-02-11T10:41:50.429" v="815" actId="1036"/>
          <ac:spMkLst>
            <pc:docMk/>
            <pc:sldMk cId="492970302" sldId="383"/>
            <ac:spMk id="22538" creationId="{2EECB474-D026-45CE-A832-89E544FAEB01}"/>
          </ac:spMkLst>
        </pc:spChg>
        <pc:spChg chg="mod">
          <ac:chgData name="victor lorenzo sellares" userId="cca9b460c6724927" providerId="LiveId" clId="{4E2651CA-1B36-4466-942A-3E994C6567B1}" dt="2022-02-11T10:39:36.151" v="778" actId="14100"/>
          <ac:spMkLst>
            <pc:docMk/>
            <pc:sldMk cId="492970302" sldId="383"/>
            <ac:spMk id="22541" creationId="{E42D76B9-94A8-4BC2-A55F-49EA57D2D004}"/>
          </ac:spMkLst>
        </pc:spChg>
        <pc:spChg chg="mod">
          <ac:chgData name="victor lorenzo sellares" userId="cca9b460c6724927" providerId="LiveId" clId="{4E2651CA-1B36-4466-942A-3E994C6567B1}" dt="2022-02-11T10:42:17.696" v="822" actId="1076"/>
          <ac:spMkLst>
            <pc:docMk/>
            <pc:sldMk cId="492970302" sldId="383"/>
            <ac:spMk id="22546" creationId="{3B70E399-1E5C-43D0-A115-C6938D237060}"/>
          </ac:spMkLst>
        </pc:spChg>
        <pc:picChg chg="mod">
          <ac:chgData name="victor lorenzo sellares" userId="cca9b460c6724927" providerId="LiveId" clId="{4E2651CA-1B36-4466-942A-3E994C6567B1}" dt="2022-02-11T10:40:02.101" v="782" actId="167"/>
          <ac:picMkLst>
            <pc:docMk/>
            <pc:sldMk cId="492970302" sldId="383"/>
            <ac:picMk id="22530" creationId="{101B4B87-4610-4B0B-90A0-B41EECA16DA2}"/>
          </ac:picMkLst>
        </pc:picChg>
        <pc:picChg chg="mod">
          <ac:chgData name="victor lorenzo sellares" userId="cca9b460c6724927" providerId="LiveId" clId="{4E2651CA-1B36-4466-942A-3E994C6567B1}" dt="2022-02-11T10:40:04.352" v="783" actId="167"/>
          <ac:picMkLst>
            <pc:docMk/>
            <pc:sldMk cId="492970302" sldId="383"/>
            <ac:picMk id="22543" creationId="{21CCE59F-7418-4C8A-821B-B52BFF81EE38}"/>
          </ac:picMkLst>
        </pc:picChg>
        <pc:cxnChg chg="mod">
          <ac:chgData name="victor lorenzo sellares" userId="cca9b460c6724927" providerId="LiveId" clId="{4E2651CA-1B36-4466-942A-3E994C6567B1}" dt="2022-02-11T10:44:05.382" v="866" actId="14100"/>
          <ac:cxnSpMkLst>
            <pc:docMk/>
            <pc:sldMk cId="492970302" sldId="383"/>
            <ac:cxnSpMk id="26" creationId="{E6678195-7137-4ED4-AC65-B814CC9D86D3}"/>
          </ac:cxnSpMkLst>
        </pc:cxnChg>
        <pc:cxnChg chg="mod">
          <ac:chgData name="victor lorenzo sellares" userId="cca9b460c6724927" providerId="LiveId" clId="{4E2651CA-1B36-4466-942A-3E994C6567B1}" dt="2022-02-11T10:44:09.763" v="867" actId="14100"/>
          <ac:cxnSpMkLst>
            <pc:docMk/>
            <pc:sldMk cId="492970302" sldId="383"/>
            <ac:cxnSpMk id="29" creationId="{0EC535C8-9F79-4307-AB00-BB4336F22F20}"/>
          </ac:cxnSpMkLst>
        </pc:cxnChg>
        <pc:cxnChg chg="mod">
          <ac:chgData name="victor lorenzo sellares" userId="cca9b460c6724927" providerId="LiveId" clId="{4E2651CA-1B36-4466-942A-3E994C6567B1}" dt="2022-02-11T10:41:11.602" v="805" actId="1037"/>
          <ac:cxnSpMkLst>
            <pc:docMk/>
            <pc:sldMk cId="492970302" sldId="383"/>
            <ac:cxnSpMk id="32" creationId="{7C7F810B-5064-48D0-9402-2EA568DE7EF9}"/>
          </ac:cxnSpMkLst>
        </pc:cxnChg>
        <pc:cxnChg chg="mod">
          <ac:chgData name="victor lorenzo sellares" userId="cca9b460c6724927" providerId="LiveId" clId="{4E2651CA-1B36-4466-942A-3E994C6567B1}" dt="2022-02-11T10:41:55.834" v="816" actId="14100"/>
          <ac:cxnSpMkLst>
            <pc:docMk/>
            <pc:sldMk cId="492970302" sldId="383"/>
            <ac:cxnSpMk id="34" creationId="{76CAECA6-BDE8-4688-8A50-52DCF4185DC2}"/>
          </ac:cxnSpMkLst>
        </pc:cxnChg>
        <pc:cxnChg chg="mod">
          <ac:chgData name="victor lorenzo sellares" userId="cca9b460c6724927" providerId="LiveId" clId="{4E2651CA-1B36-4466-942A-3E994C6567B1}" dt="2022-02-11T10:42:10.531" v="821" actId="14100"/>
          <ac:cxnSpMkLst>
            <pc:docMk/>
            <pc:sldMk cId="492970302" sldId="383"/>
            <ac:cxnSpMk id="35" creationId="{4EBF0E69-84BC-46B1-B6E8-E13EDC89EEAE}"/>
          </ac:cxnSpMkLst>
        </pc:cxnChg>
        <pc:cxnChg chg="mod">
          <ac:chgData name="victor lorenzo sellares" userId="cca9b460c6724927" providerId="LiveId" clId="{4E2651CA-1B36-4466-942A-3E994C6567B1}" dt="2022-02-11T10:39:46.558" v="779" actId="1582"/>
          <ac:cxnSpMkLst>
            <pc:docMk/>
            <pc:sldMk cId="492970302" sldId="383"/>
            <ac:cxnSpMk id="40" creationId="{C529A6BF-856D-4B68-B645-6FC219C0D6C5}"/>
          </ac:cxnSpMkLst>
        </pc:cxnChg>
        <pc:cxnChg chg="mod">
          <ac:chgData name="victor lorenzo sellares" userId="cca9b460c6724927" providerId="LiveId" clId="{4E2651CA-1B36-4466-942A-3E994C6567B1}" dt="2022-02-11T10:44:12.557" v="868" actId="1036"/>
          <ac:cxnSpMkLst>
            <pc:docMk/>
            <pc:sldMk cId="492970302" sldId="383"/>
            <ac:cxnSpMk id="53" creationId="{BB9CE190-5A55-4105-9486-C5F1CE499C6D}"/>
          </ac:cxnSpMkLst>
        </pc:cxnChg>
        <pc:cxnChg chg="mod">
          <ac:chgData name="victor lorenzo sellares" userId="cca9b460c6724927" providerId="LiveId" clId="{4E2651CA-1B36-4466-942A-3E994C6567B1}" dt="2022-02-11T10:41:25.279" v="808" actId="1582"/>
          <ac:cxnSpMkLst>
            <pc:docMk/>
            <pc:sldMk cId="492970302" sldId="383"/>
            <ac:cxnSpMk id="58" creationId="{564E453C-D6E6-4622-8A57-C48824A13596}"/>
          </ac:cxnSpMkLst>
        </pc:cxnChg>
        <pc:cxnChg chg="mod">
          <ac:chgData name="victor lorenzo sellares" userId="cca9b460c6724927" providerId="LiveId" clId="{4E2651CA-1B36-4466-942A-3E994C6567B1}" dt="2022-02-11T10:42:30.742" v="831" actId="1035"/>
          <ac:cxnSpMkLst>
            <pc:docMk/>
            <pc:sldMk cId="492970302" sldId="383"/>
            <ac:cxnSpMk id="63" creationId="{3586A2D2-E3C6-4BB0-9222-B2C4AE10C8E8}"/>
          </ac:cxnSpMkLst>
        </pc:cxnChg>
      </pc:sldChg>
      <pc:sldChg chg="add del">
        <pc:chgData name="victor lorenzo sellares" userId="cca9b460c6724927" providerId="LiveId" clId="{4E2651CA-1B36-4466-942A-3E994C6567B1}" dt="2022-02-11T10:55:07.351" v="1191" actId="2696"/>
        <pc:sldMkLst>
          <pc:docMk/>
          <pc:sldMk cId="460575587" sldId="384"/>
        </pc:sldMkLst>
      </pc:sldChg>
      <pc:sldChg chg="addSp modSp add mod">
        <pc:chgData name="victor lorenzo sellares" userId="cca9b460c6724927" providerId="LiveId" clId="{4E2651CA-1B36-4466-942A-3E994C6567B1}" dt="2022-02-11T17:15:36.057" v="1331" actId="1076"/>
        <pc:sldMkLst>
          <pc:docMk/>
          <pc:sldMk cId="3983962359" sldId="384"/>
        </pc:sldMkLst>
        <pc:spChg chg="add mod">
          <ac:chgData name="victor lorenzo sellares" userId="cca9b460c6724927" providerId="LiveId" clId="{4E2651CA-1B36-4466-942A-3E994C6567B1}" dt="2022-02-11T17:15:36.057" v="1331" actId="1076"/>
          <ac:spMkLst>
            <pc:docMk/>
            <pc:sldMk cId="3983962359" sldId="384"/>
            <ac:spMk id="21" creationId="{6AD00CA8-296E-4137-83C1-701DED6E9BB5}"/>
          </ac:spMkLst>
        </pc:spChg>
        <pc:spChg chg="mod">
          <ac:chgData name="victor lorenzo sellares" userId="cca9b460c6724927" providerId="LiveId" clId="{4E2651CA-1B36-4466-942A-3E994C6567B1}" dt="2022-02-11T17:14:16.946" v="1319" actId="14100"/>
          <ac:spMkLst>
            <pc:docMk/>
            <pc:sldMk cId="3983962359" sldId="384"/>
            <ac:spMk id="12291" creationId="{746289F3-6460-482D-83DF-4962C17079C3}"/>
          </ac:spMkLst>
        </pc:spChg>
        <pc:spChg chg="mod">
          <ac:chgData name="victor lorenzo sellares" userId="cca9b460c6724927" providerId="LiveId" clId="{4E2651CA-1B36-4466-942A-3E994C6567B1}" dt="2022-02-11T17:14:45.699" v="1325" actId="14100"/>
          <ac:spMkLst>
            <pc:docMk/>
            <pc:sldMk cId="3983962359" sldId="384"/>
            <ac:spMk id="12292" creationId="{BB81B981-A3DA-42DC-A1F8-D40422F88001}"/>
          </ac:spMkLst>
        </pc:spChg>
        <pc:spChg chg="mod">
          <ac:chgData name="victor lorenzo sellares" userId="cca9b460c6724927" providerId="LiveId" clId="{4E2651CA-1B36-4466-942A-3E994C6567B1}" dt="2022-02-11T17:14:09.992" v="1317" actId="1076"/>
          <ac:spMkLst>
            <pc:docMk/>
            <pc:sldMk cId="3983962359" sldId="384"/>
            <ac:spMk id="12294" creationId="{1F2CA954-AE42-4934-9776-CB572BDF7F25}"/>
          </ac:spMkLst>
        </pc:spChg>
        <pc:spChg chg="mod">
          <ac:chgData name="victor lorenzo sellares" userId="cca9b460c6724927" providerId="LiveId" clId="{4E2651CA-1B36-4466-942A-3E994C6567B1}" dt="2022-02-11T17:14:13.064" v="1318" actId="1076"/>
          <ac:spMkLst>
            <pc:docMk/>
            <pc:sldMk cId="3983962359" sldId="384"/>
            <ac:spMk id="12295" creationId="{7FC27D14-FB18-4B19-A4E1-C29D326B7A40}"/>
          </ac:spMkLst>
        </pc:spChg>
        <pc:spChg chg="mod">
          <ac:chgData name="victor lorenzo sellares" userId="cca9b460c6724927" providerId="LiveId" clId="{4E2651CA-1B36-4466-942A-3E994C6567B1}" dt="2022-02-11T17:13:31.343" v="1300" actId="1076"/>
          <ac:spMkLst>
            <pc:docMk/>
            <pc:sldMk cId="3983962359" sldId="384"/>
            <ac:spMk id="12296" creationId="{9CEEFB7F-0FB3-453F-B140-11BD55DA529C}"/>
          </ac:spMkLst>
        </pc:spChg>
        <pc:spChg chg="mod">
          <ac:chgData name="victor lorenzo sellares" userId="cca9b460c6724927" providerId="LiveId" clId="{4E2651CA-1B36-4466-942A-3E994C6567B1}" dt="2022-02-11T17:14:04.537" v="1316" actId="1037"/>
          <ac:spMkLst>
            <pc:docMk/>
            <pc:sldMk cId="3983962359" sldId="384"/>
            <ac:spMk id="12297" creationId="{5349868C-2E57-4904-93DC-3C6FA3E57087}"/>
          </ac:spMkLst>
        </pc:spChg>
        <pc:picChg chg="mod">
          <ac:chgData name="victor lorenzo sellares" userId="cca9b460c6724927" providerId="LiveId" clId="{4E2651CA-1B36-4466-942A-3E994C6567B1}" dt="2022-02-11T17:14:33.078" v="1323" actId="1076"/>
          <ac:picMkLst>
            <pc:docMk/>
            <pc:sldMk cId="3983962359" sldId="384"/>
            <ac:picMk id="12290" creationId="{C632A0A6-8C44-488E-B5E5-E484A96AB0A5}"/>
          </ac:picMkLst>
        </pc:picChg>
        <pc:cxnChg chg="mod">
          <ac:chgData name="victor lorenzo sellares" userId="cca9b460c6724927" providerId="LiveId" clId="{4E2651CA-1B36-4466-942A-3E994C6567B1}" dt="2022-02-11T17:14:45.699" v="1325" actId="14100"/>
          <ac:cxnSpMkLst>
            <pc:docMk/>
            <pc:sldMk cId="3983962359" sldId="384"/>
            <ac:cxnSpMk id="12293" creationId="{8EC08DE4-4669-4466-A9D5-BFE09F70701E}"/>
          </ac:cxnSpMkLst>
        </pc:cxnChg>
        <pc:cxnChg chg="mod">
          <ac:chgData name="victor lorenzo sellares" userId="cca9b460c6724927" providerId="LiveId" clId="{4E2651CA-1B36-4466-942A-3E994C6567B1}" dt="2022-02-11T17:14:13.064" v="1318" actId="1076"/>
          <ac:cxnSpMkLst>
            <pc:docMk/>
            <pc:sldMk cId="3983962359" sldId="384"/>
            <ac:cxnSpMk id="12298" creationId="{7654DC13-2C60-432B-B4C6-757DC208FA5C}"/>
          </ac:cxnSpMkLst>
        </pc:cxnChg>
        <pc:cxnChg chg="mod">
          <ac:chgData name="victor lorenzo sellares" userId="cca9b460c6724927" providerId="LiveId" clId="{4E2651CA-1B36-4466-942A-3E994C6567B1}" dt="2022-02-11T17:14:09.992" v="1317" actId="1076"/>
          <ac:cxnSpMkLst>
            <pc:docMk/>
            <pc:sldMk cId="3983962359" sldId="384"/>
            <ac:cxnSpMk id="12299" creationId="{0EE067AD-03AF-41AB-B7DD-DAD8439FE4D4}"/>
          </ac:cxnSpMkLst>
        </pc:cxnChg>
      </pc:sldChg>
      <pc:sldChg chg="addSp delSp modSp add mod">
        <pc:chgData name="victor lorenzo sellares" userId="cca9b460c6724927" providerId="LiveId" clId="{4E2651CA-1B36-4466-942A-3E994C6567B1}" dt="2022-02-11T17:19:28.293" v="1394" actId="1035"/>
        <pc:sldMkLst>
          <pc:docMk/>
          <pc:sldMk cId="2475851361" sldId="385"/>
        </pc:sldMkLst>
        <pc:spChg chg="mod">
          <ac:chgData name="victor lorenzo sellares" userId="cca9b460c6724927" providerId="LiveId" clId="{4E2651CA-1B36-4466-942A-3E994C6567B1}" dt="2022-02-11T17:19:17.905" v="1380" actId="1076"/>
          <ac:spMkLst>
            <pc:docMk/>
            <pc:sldMk cId="2475851361" sldId="385"/>
            <ac:spMk id="13" creationId="{CD4DC822-3799-4C9E-ADCB-27A41F8E9164}"/>
          </ac:spMkLst>
        </pc:spChg>
        <pc:spChg chg="add del mod">
          <ac:chgData name="victor lorenzo sellares" userId="cca9b460c6724927" providerId="LiveId" clId="{4E2651CA-1B36-4466-942A-3E994C6567B1}" dt="2022-02-11T17:16:56.444" v="1352"/>
          <ac:spMkLst>
            <pc:docMk/>
            <pc:sldMk cId="2475851361" sldId="385"/>
            <ac:spMk id="15" creationId="{4C7050D7-BC65-4649-8510-7C3AE923AAD1}"/>
          </ac:spMkLst>
        </pc:spChg>
        <pc:spChg chg="mod">
          <ac:chgData name="victor lorenzo sellares" userId="cca9b460c6724927" providerId="LiveId" clId="{4E2651CA-1B36-4466-942A-3E994C6567B1}" dt="2022-02-11T17:17:29.490" v="1357" actId="255"/>
          <ac:spMkLst>
            <pc:docMk/>
            <pc:sldMk cId="2475851361" sldId="385"/>
            <ac:spMk id="14339" creationId="{6AE1AF1F-8898-4192-88C6-E7B96F174F8C}"/>
          </ac:spMkLst>
        </pc:spChg>
        <pc:spChg chg="mod">
          <ac:chgData name="victor lorenzo sellares" userId="cca9b460c6724927" providerId="LiveId" clId="{4E2651CA-1B36-4466-942A-3E994C6567B1}" dt="2022-02-11T17:18:03.714" v="1363" actId="14100"/>
          <ac:spMkLst>
            <pc:docMk/>
            <pc:sldMk cId="2475851361" sldId="385"/>
            <ac:spMk id="14340" creationId="{D8453CA3-A4E9-4AC8-A6D8-F541E56EB97D}"/>
          </ac:spMkLst>
        </pc:spChg>
        <pc:spChg chg="mod">
          <ac:chgData name="victor lorenzo sellares" userId="cca9b460c6724927" providerId="LiveId" clId="{4E2651CA-1B36-4466-942A-3E994C6567B1}" dt="2022-02-11T17:19:03.336" v="1377" actId="1037"/>
          <ac:spMkLst>
            <pc:docMk/>
            <pc:sldMk cId="2475851361" sldId="385"/>
            <ac:spMk id="14343" creationId="{5EFEE1E4-54AC-4912-9BA4-89E75E6200F7}"/>
          </ac:spMkLst>
        </pc:spChg>
        <pc:spChg chg="mod">
          <ac:chgData name="victor lorenzo sellares" userId="cca9b460c6724927" providerId="LiveId" clId="{4E2651CA-1B36-4466-942A-3E994C6567B1}" dt="2022-02-11T17:17:44.545" v="1359" actId="14100"/>
          <ac:spMkLst>
            <pc:docMk/>
            <pc:sldMk cId="2475851361" sldId="385"/>
            <ac:spMk id="14344" creationId="{EE7F62F1-16FA-4EE7-8AB9-9F12B3CF1F0D}"/>
          </ac:spMkLst>
        </pc:spChg>
        <pc:spChg chg="mod">
          <ac:chgData name="victor lorenzo sellares" userId="cca9b460c6724927" providerId="LiveId" clId="{4E2651CA-1B36-4466-942A-3E994C6567B1}" dt="2022-02-11T17:18:31.045" v="1365" actId="1076"/>
          <ac:spMkLst>
            <pc:docMk/>
            <pc:sldMk cId="2475851361" sldId="385"/>
            <ac:spMk id="14345" creationId="{21F4000E-2AA7-4275-BC6D-0B4530CE40AE}"/>
          </ac:spMkLst>
        </pc:spChg>
        <pc:spChg chg="mod">
          <ac:chgData name="victor lorenzo sellares" userId="cca9b460c6724927" providerId="LiveId" clId="{4E2651CA-1B36-4466-942A-3E994C6567B1}" dt="2022-02-11T17:19:28.293" v="1394" actId="1035"/>
          <ac:spMkLst>
            <pc:docMk/>
            <pc:sldMk cId="2475851361" sldId="385"/>
            <ac:spMk id="14347" creationId="{36E3EBDB-09CB-4194-89AB-BF4079DE7F45}"/>
          </ac:spMkLst>
        </pc:spChg>
        <pc:picChg chg="mod">
          <ac:chgData name="victor lorenzo sellares" userId="cca9b460c6724927" providerId="LiveId" clId="{4E2651CA-1B36-4466-942A-3E994C6567B1}" dt="2022-02-11T17:17:17.097" v="1355" actId="14100"/>
          <ac:picMkLst>
            <pc:docMk/>
            <pc:sldMk cId="2475851361" sldId="385"/>
            <ac:picMk id="14338" creationId="{85D9AB5C-D6F3-4C6A-9819-C53E0937196C}"/>
          </ac:picMkLst>
        </pc:picChg>
        <pc:cxnChg chg="del">
          <ac:chgData name="victor lorenzo sellares" userId="cca9b460c6724927" providerId="LiveId" clId="{4E2651CA-1B36-4466-942A-3E994C6567B1}" dt="2022-02-11T17:16:30.983" v="1347" actId="478"/>
          <ac:cxnSpMkLst>
            <pc:docMk/>
            <pc:sldMk cId="2475851361" sldId="385"/>
            <ac:cxnSpMk id="14" creationId="{A89DC427-2D11-4B7C-9691-291852A3C651}"/>
          </ac:cxnSpMkLst>
        </pc:cxnChg>
        <pc:cxnChg chg="add mod">
          <ac:chgData name="victor lorenzo sellares" userId="cca9b460c6724927" providerId="LiveId" clId="{4E2651CA-1B36-4466-942A-3E994C6567B1}" dt="2022-02-11T17:19:23.429" v="1390" actId="1035"/>
          <ac:cxnSpMkLst>
            <pc:docMk/>
            <pc:sldMk cId="2475851361" sldId="385"/>
            <ac:cxnSpMk id="16" creationId="{307D6C68-6DF4-4C41-BD85-26EA6A839526}"/>
          </ac:cxnSpMkLst>
        </pc:cxnChg>
        <pc:cxnChg chg="mod">
          <ac:chgData name="victor lorenzo sellares" userId="cca9b460c6724927" providerId="LiveId" clId="{4E2651CA-1B36-4466-942A-3E994C6567B1}" dt="2022-02-11T17:17:32.997" v="1358" actId="14100"/>
          <ac:cxnSpMkLst>
            <pc:docMk/>
            <pc:sldMk cId="2475851361" sldId="385"/>
            <ac:cxnSpMk id="14341" creationId="{0EF58561-AE75-4E30-914D-E10B7B7D1F4F}"/>
          </ac:cxnSpMkLst>
        </pc:cxnChg>
        <pc:cxnChg chg="mod">
          <ac:chgData name="victor lorenzo sellares" userId="cca9b460c6724927" providerId="LiveId" clId="{4E2651CA-1B36-4466-942A-3E994C6567B1}" dt="2022-02-11T17:18:08.383" v="1364" actId="14100"/>
          <ac:cxnSpMkLst>
            <pc:docMk/>
            <pc:sldMk cId="2475851361" sldId="385"/>
            <ac:cxnSpMk id="14342" creationId="{FDFF2D50-768A-48A7-814D-F68A664809C5}"/>
          </ac:cxnSpMkLst>
        </pc:cxnChg>
        <pc:cxnChg chg="mod">
          <ac:chgData name="victor lorenzo sellares" userId="cca9b460c6724927" providerId="LiveId" clId="{4E2651CA-1B36-4466-942A-3E994C6567B1}" dt="2022-02-11T17:19:13.389" v="1379" actId="14100"/>
          <ac:cxnSpMkLst>
            <pc:docMk/>
            <pc:sldMk cId="2475851361" sldId="385"/>
            <ac:cxnSpMk id="14346" creationId="{90B87A22-E6B1-4C6A-9A79-328B00BA49A5}"/>
          </ac:cxnSpMkLst>
        </pc:cxnChg>
      </pc:sldChg>
      <pc:sldChg chg="addSp delSp modSp add mod">
        <pc:chgData name="victor lorenzo sellares" userId="cca9b460c6724927" providerId="LiveId" clId="{4E2651CA-1B36-4466-942A-3E994C6567B1}" dt="2022-02-11T17:39:42.382" v="1982" actId="1035"/>
        <pc:sldMkLst>
          <pc:docMk/>
          <pc:sldMk cId="4024997947" sldId="386"/>
        </pc:sldMkLst>
        <pc:spChg chg="mod">
          <ac:chgData name="victor lorenzo sellares" userId="cca9b460c6724927" providerId="LiveId" clId="{4E2651CA-1B36-4466-942A-3E994C6567B1}" dt="2022-02-11T17:30:26.559" v="1781" actId="1076"/>
          <ac:spMkLst>
            <pc:docMk/>
            <pc:sldMk cId="4024997947" sldId="386"/>
            <ac:spMk id="3" creationId="{DE8A6AD0-EC6B-4B40-BC0C-27DF6BCB95C7}"/>
          </ac:spMkLst>
        </pc:spChg>
        <pc:spChg chg="mod">
          <ac:chgData name="victor lorenzo sellares" userId="cca9b460c6724927" providerId="LiveId" clId="{4E2651CA-1B36-4466-942A-3E994C6567B1}" dt="2022-02-11T17:29:45.368" v="1770" actId="1038"/>
          <ac:spMkLst>
            <pc:docMk/>
            <pc:sldMk cId="4024997947" sldId="386"/>
            <ac:spMk id="5" creationId="{3E099AC4-B02D-4C0E-96B8-64B58F5C0BCF}"/>
          </ac:spMkLst>
        </pc:spChg>
        <pc:spChg chg="mod">
          <ac:chgData name="victor lorenzo sellares" userId="cca9b460c6724927" providerId="LiveId" clId="{4E2651CA-1B36-4466-942A-3E994C6567B1}" dt="2022-02-11T17:28:17.287" v="1733" actId="14100"/>
          <ac:spMkLst>
            <pc:docMk/>
            <pc:sldMk cId="4024997947" sldId="386"/>
            <ac:spMk id="8" creationId="{A36A5C6B-7B48-431B-8388-86EF5F24A9FE}"/>
          </ac:spMkLst>
        </pc:spChg>
        <pc:spChg chg="mod">
          <ac:chgData name="victor lorenzo sellares" userId="cca9b460c6724927" providerId="LiveId" clId="{4E2651CA-1B36-4466-942A-3E994C6567B1}" dt="2022-02-11T17:28:17.287" v="1733" actId="14100"/>
          <ac:spMkLst>
            <pc:docMk/>
            <pc:sldMk cId="4024997947" sldId="386"/>
            <ac:spMk id="9" creationId="{A31157D0-E39E-4095-981E-85F186BCA707}"/>
          </ac:spMkLst>
        </pc:spChg>
        <pc:spChg chg="mod">
          <ac:chgData name="victor lorenzo sellares" userId="cca9b460c6724927" providerId="LiveId" clId="{4E2651CA-1B36-4466-942A-3E994C6567B1}" dt="2022-02-11T17:29:05.340" v="1750" actId="1076"/>
          <ac:spMkLst>
            <pc:docMk/>
            <pc:sldMk cId="4024997947" sldId="386"/>
            <ac:spMk id="12" creationId="{E618AFE4-6980-4000-B50E-24E766A9CFB3}"/>
          </ac:spMkLst>
        </pc:spChg>
        <pc:spChg chg="mod">
          <ac:chgData name="victor lorenzo sellares" userId="cca9b460c6724927" providerId="LiveId" clId="{4E2651CA-1B36-4466-942A-3E994C6567B1}" dt="2022-02-11T17:30:58.162" v="1785" actId="255"/>
          <ac:spMkLst>
            <pc:docMk/>
            <pc:sldMk cId="4024997947" sldId="386"/>
            <ac:spMk id="16" creationId="{00000000-0000-0000-0000-000000000000}"/>
          </ac:spMkLst>
        </pc:spChg>
        <pc:spChg chg="del mod ord">
          <ac:chgData name="victor lorenzo sellares" userId="cca9b460c6724927" providerId="LiveId" clId="{4E2651CA-1B36-4466-942A-3E994C6567B1}" dt="2022-02-11T17:39:37.065" v="1980" actId="478"/>
          <ac:spMkLst>
            <pc:docMk/>
            <pc:sldMk cId="4024997947" sldId="386"/>
            <ac:spMk id="19" creationId="{00000000-0000-0000-0000-000000000000}"/>
          </ac:spMkLst>
        </pc:spChg>
        <pc:spChg chg="mod">
          <ac:chgData name="victor lorenzo sellares" userId="cca9b460c6724927" providerId="LiveId" clId="{4E2651CA-1B36-4466-942A-3E994C6567B1}" dt="2022-02-11T17:27:56.114" v="1716" actId="1035"/>
          <ac:spMkLst>
            <pc:docMk/>
            <pc:sldMk cId="4024997947" sldId="386"/>
            <ac:spMk id="25" creationId="{A3513481-A6A2-4BE8-8A68-1AE9349BE231}"/>
          </ac:spMkLst>
        </pc:spChg>
        <pc:spChg chg="mod">
          <ac:chgData name="victor lorenzo sellares" userId="cca9b460c6724927" providerId="LiveId" clId="{4E2651CA-1B36-4466-942A-3E994C6567B1}" dt="2022-02-11T17:27:37.746" v="1691" actId="1076"/>
          <ac:spMkLst>
            <pc:docMk/>
            <pc:sldMk cId="4024997947" sldId="386"/>
            <ac:spMk id="36" creationId="{57E1A094-C4EA-4987-A765-836A3CAB0123}"/>
          </ac:spMkLst>
        </pc:spChg>
        <pc:spChg chg="mod">
          <ac:chgData name="victor lorenzo sellares" userId="cca9b460c6724927" providerId="LiveId" clId="{4E2651CA-1B36-4466-942A-3E994C6567B1}" dt="2022-02-11T17:38:15.559" v="1945" actId="1035"/>
          <ac:spMkLst>
            <pc:docMk/>
            <pc:sldMk cId="4024997947" sldId="386"/>
            <ac:spMk id="38" creationId="{A6AEB3CF-8E43-4963-9F8C-0A6EED3B30CC}"/>
          </ac:spMkLst>
        </pc:spChg>
        <pc:spChg chg="mod">
          <ac:chgData name="victor lorenzo sellares" userId="cca9b460c6724927" providerId="LiveId" clId="{4E2651CA-1B36-4466-942A-3E994C6567B1}" dt="2022-02-11T17:32:52.051" v="1827" actId="1076"/>
          <ac:spMkLst>
            <pc:docMk/>
            <pc:sldMk cId="4024997947" sldId="386"/>
            <ac:spMk id="41" creationId="{3E099AC4-B02D-4C0E-96B8-64B58F5C0BCF}"/>
          </ac:spMkLst>
        </pc:spChg>
        <pc:spChg chg="add mod">
          <ac:chgData name="victor lorenzo sellares" userId="cca9b460c6724927" providerId="LiveId" clId="{4E2651CA-1B36-4466-942A-3E994C6567B1}" dt="2022-02-11T17:32:17.626" v="1821" actId="6549"/>
          <ac:spMkLst>
            <pc:docMk/>
            <pc:sldMk cId="4024997947" sldId="386"/>
            <ac:spMk id="46" creationId="{00770467-63C2-4685-B6E3-E01FD8EC2D6D}"/>
          </ac:spMkLst>
        </pc:spChg>
        <pc:spChg chg="mod">
          <ac:chgData name="victor lorenzo sellares" userId="cca9b460c6724927" providerId="LiveId" clId="{4E2651CA-1B36-4466-942A-3E994C6567B1}" dt="2022-02-11T17:32:02.319" v="1799" actId="14100"/>
          <ac:spMkLst>
            <pc:docMk/>
            <pc:sldMk cId="4024997947" sldId="386"/>
            <ac:spMk id="48" creationId="{A3513481-A6A2-4BE8-8A68-1AE9349BE231}"/>
          </ac:spMkLst>
        </pc:spChg>
        <pc:spChg chg="mod">
          <ac:chgData name="victor lorenzo sellares" userId="cca9b460c6724927" providerId="LiveId" clId="{4E2651CA-1B36-4466-942A-3E994C6567B1}" dt="2022-02-11T17:38:23.732" v="1947" actId="14100"/>
          <ac:spMkLst>
            <pc:docMk/>
            <pc:sldMk cId="4024997947" sldId="386"/>
            <ac:spMk id="49" creationId="{A3513481-A6A2-4BE8-8A68-1AE9349BE231}"/>
          </ac:spMkLst>
        </pc:spChg>
        <pc:spChg chg="del">
          <ac:chgData name="victor lorenzo sellares" userId="cca9b460c6724927" providerId="LiveId" clId="{4E2651CA-1B36-4466-942A-3E994C6567B1}" dt="2022-02-11T17:37:24.321" v="1918" actId="478"/>
          <ac:spMkLst>
            <pc:docMk/>
            <pc:sldMk cId="4024997947" sldId="386"/>
            <ac:spMk id="51" creationId="{00000000-0000-0000-0000-000000000000}"/>
          </ac:spMkLst>
        </pc:spChg>
        <pc:spChg chg="del">
          <ac:chgData name="victor lorenzo sellares" userId="cca9b460c6724927" providerId="LiveId" clId="{4E2651CA-1B36-4466-942A-3E994C6567B1}" dt="2022-02-11T17:38:29.705" v="1948" actId="478"/>
          <ac:spMkLst>
            <pc:docMk/>
            <pc:sldMk cId="4024997947" sldId="386"/>
            <ac:spMk id="52" creationId="{00000000-0000-0000-0000-000000000000}"/>
          </ac:spMkLst>
        </pc:spChg>
        <pc:spChg chg="del">
          <ac:chgData name="victor lorenzo sellares" userId="cca9b460c6724927" providerId="LiveId" clId="{4E2651CA-1B36-4466-942A-3E994C6567B1}" dt="2022-02-11T17:38:43.906" v="1951" actId="478"/>
          <ac:spMkLst>
            <pc:docMk/>
            <pc:sldMk cId="4024997947" sldId="386"/>
            <ac:spMk id="53" creationId="{00000000-0000-0000-0000-000000000000}"/>
          </ac:spMkLst>
        </pc:spChg>
        <pc:spChg chg="mod">
          <ac:chgData name="victor lorenzo sellares" userId="cca9b460c6724927" providerId="LiveId" clId="{4E2651CA-1B36-4466-942A-3E994C6567B1}" dt="2022-02-11T17:28:50.021" v="1746" actId="1037"/>
          <ac:spMkLst>
            <pc:docMk/>
            <pc:sldMk cId="4024997947" sldId="386"/>
            <ac:spMk id="54" creationId="{37914712-908B-42A3-83CF-6DB25E39FC29}"/>
          </ac:spMkLst>
        </pc:spChg>
        <pc:spChg chg="add mod">
          <ac:chgData name="victor lorenzo sellares" userId="cca9b460c6724927" providerId="LiveId" clId="{4E2651CA-1B36-4466-942A-3E994C6567B1}" dt="2022-02-11T17:37:10.626" v="1917" actId="20577"/>
          <ac:spMkLst>
            <pc:docMk/>
            <pc:sldMk cId="4024997947" sldId="386"/>
            <ac:spMk id="55" creationId="{34EC031A-99B4-4D1A-A8B6-16DBAF7CA475}"/>
          </ac:spMkLst>
        </pc:spChg>
        <pc:spChg chg="mod">
          <ac:chgData name="victor lorenzo sellares" userId="cca9b460c6724927" providerId="LiveId" clId="{4E2651CA-1B36-4466-942A-3E994C6567B1}" dt="2022-02-11T17:30:01.550" v="1773" actId="1076"/>
          <ac:spMkLst>
            <pc:docMk/>
            <pc:sldMk cId="4024997947" sldId="386"/>
            <ac:spMk id="56" creationId="{E618AFE4-6980-4000-B50E-24E766A9CFB3}"/>
          </ac:spMkLst>
        </pc:spChg>
        <pc:spChg chg="del mod">
          <ac:chgData name="victor lorenzo sellares" userId="cca9b460c6724927" providerId="LiveId" clId="{4E2651CA-1B36-4466-942A-3E994C6567B1}" dt="2022-02-11T17:34:57.134" v="1849" actId="478"/>
          <ac:spMkLst>
            <pc:docMk/>
            <pc:sldMk cId="4024997947" sldId="386"/>
            <ac:spMk id="57" creationId="{A3513481-A6A2-4BE8-8A68-1AE9349BE231}"/>
          </ac:spMkLst>
        </pc:spChg>
        <pc:spChg chg="add mod">
          <ac:chgData name="victor lorenzo sellares" userId="cca9b460c6724927" providerId="LiveId" clId="{4E2651CA-1B36-4466-942A-3E994C6567B1}" dt="2022-02-11T17:38:05.333" v="1928" actId="1038"/>
          <ac:spMkLst>
            <pc:docMk/>
            <pc:sldMk cId="4024997947" sldId="386"/>
            <ac:spMk id="60" creationId="{8D703152-A90D-4458-A5D2-5E9391697A2D}"/>
          </ac:spMkLst>
        </pc:spChg>
        <pc:spChg chg="add mod">
          <ac:chgData name="victor lorenzo sellares" userId="cca9b460c6724927" providerId="LiveId" clId="{4E2651CA-1B36-4466-942A-3E994C6567B1}" dt="2022-02-11T17:39:07.777" v="1978" actId="1076"/>
          <ac:spMkLst>
            <pc:docMk/>
            <pc:sldMk cId="4024997947" sldId="386"/>
            <ac:spMk id="67" creationId="{A8A5A017-9567-4847-BCC9-703902471E5D}"/>
          </ac:spMkLst>
        </pc:spChg>
        <pc:grpChg chg="mod">
          <ac:chgData name="victor lorenzo sellares" userId="cca9b460c6724927" providerId="LiveId" clId="{4E2651CA-1B36-4466-942A-3E994C6567B1}" dt="2022-02-11T17:28:17.287" v="1733" actId="14100"/>
          <ac:grpSpMkLst>
            <pc:docMk/>
            <pc:sldMk cId="4024997947" sldId="386"/>
            <ac:grpSpMk id="26" creationId="{00000000-0000-0000-0000-000000000000}"/>
          </ac:grpSpMkLst>
        </pc:grpChg>
        <pc:picChg chg="mod">
          <ac:chgData name="victor lorenzo sellares" userId="cca9b460c6724927" providerId="LiveId" clId="{4E2651CA-1B36-4466-942A-3E994C6567B1}" dt="2022-02-11T17:28:17.287" v="1733" actId="14100"/>
          <ac:picMkLst>
            <pc:docMk/>
            <pc:sldMk cId="4024997947" sldId="386"/>
            <ac:picMk id="2" creationId="{1CF6AA17-DA07-49E9-BBE5-4BBB35ADE50D}"/>
          </ac:picMkLst>
        </pc:picChg>
        <pc:picChg chg="mod">
          <ac:chgData name="victor lorenzo sellares" userId="cca9b460c6724927" providerId="LiveId" clId="{4E2651CA-1B36-4466-942A-3E994C6567B1}" dt="2022-02-11T17:33:43.995" v="1840" actId="1035"/>
          <ac:picMkLst>
            <pc:docMk/>
            <pc:sldMk cId="4024997947" sldId="386"/>
            <ac:picMk id="2050" creationId="{00000000-0000-0000-0000-000000000000}"/>
          </ac:picMkLst>
        </pc:picChg>
        <pc:picChg chg="mod">
          <ac:chgData name="victor lorenzo sellares" userId="cca9b460c6724927" providerId="LiveId" clId="{4E2651CA-1B36-4466-942A-3E994C6567B1}" dt="2022-02-11T17:31:26.347" v="1792" actId="1035"/>
          <ac:picMkLst>
            <pc:docMk/>
            <pc:sldMk cId="4024997947" sldId="386"/>
            <ac:picMk id="2051" creationId="{00000000-0000-0000-0000-000000000000}"/>
          </ac:picMkLst>
        </pc:picChg>
        <pc:cxnChg chg="mod">
          <ac:chgData name="victor lorenzo sellares" userId="cca9b460c6724927" providerId="LiveId" clId="{4E2651CA-1B36-4466-942A-3E994C6567B1}" dt="2022-02-11T17:28:44.030" v="1738" actId="14100"/>
          <ac:cxnSpMkLst>
            <pc:docMk/>
            <pc:sldMk cId="4024997947" sldId="386"/>
            <ac:cxnSpMk id="27" creationId="{00000000-0000-0000-0000-000000000000}"/>
          </ac:cxnSpMkLst>
        </pc:cxnChg>
        <pc:cxnChg chg="mod">
          <ac:chgData name="victor lorenzo sellares" userId="cca9b460c6724927" providerId="LiveId" clId="{4E2651CA-1B36-4466-942A-3E994C6567B1}" dt="2022-02-11T17:29:00.681" v="1748" actId="14100"/>
          <ac:cxnSpMkLst>
            <pc:docMk/>
            <pc:sldMk cId="4024997947" sldId="386"/>
            <ac:cxnSpMk id="30" creationId="{00000000-0000-0000-0000-000000000000}"/>
          </ac:cxnSpMkLst>
        </pc:cxnChg>
        <pc:cxnChg chg="mod">
          <ac:chgData name="victor lorenzo sellares" userId="cca9b460c6724927" providerId="LiveId" clId="{4E2651CA-1B36-4466-942A-3E994C6567B1}" dt="2022-02-11T17:29:39.485" v="1762" actId="1038"/>
          <ac:cxnSpMkLst>
            <pc:docMk/>
            <pc:sldMk cId="4024997947" sldId="386"/>
            <ac:cxnSpMk id="31" creationId="{00000000-0000-0000-0000-000000000000}"/>
          </ac:cxnSpMkLst>
        </pc:cxnChg>
        <pc:cxnChg chg="mod">
          <ac:chgData name="victor lorenzo sellares" userId="cca9b460c6724927" providerId="LiveId" clId="{4E2651CA-1B36-4466-942A-3E994C6567B1}" dt="2022-02-11T17:29:58.715" v="1772" actId="14100"/>
          <ac:cxnSpMkLst>
            <pc:docMk/>
            <pc:sldMk cId="4024997947" sldId="386"/>
            <ac:cxnSpMk id="35" creationId="{00000000-0000-0000-0000-000000000000}"/>
          </ac:cxnSpMkLst>
        </pc:cxnChg>
        <pc:cxnChg chg="mod">
          <ac:chgData name="victor lorenzo sellares" userId="cca9b460c6724927" providerId="LiveId" clId="{4E2651CA-1B36-4466-942A-3E994C6567B1}" dt="2022-02-11T17:32:27.662" v="1822" actId="1582"/>
          <ac:cxnSpMkLst>
            <pc:docMk/>
            <pc:sldMk cId="4024997947" sldId="386"/>
            <ac:cxnSpMk id="37" creationId="{00000000-0000-0000-0000-000000000000}"/>
          </ac:cxnSpMkLst>
        </pc:cxnChg>
        <pc:cxnChg chg="add mod">
          <ac:chgData name="victor lorenzo sellares" userId="cca9b460c6724927" providerId="LiveId" clId="{4E2651CA-1B36-4466-942A-3E994C6567B1}" dt="2022-02-11T17:39:42.382" v="1982" actId="1035"/>
          <ac:cxnSpMkLst>
            <pc:docMk/>
            <pc:sldMk cId="4024997947" sldId="386"/>
            <ac:cxnSpMk id="39" creationId="{F0B9836E-CC6D-4C51-B6CF-73B62849E142}"/>
          </ac:cxnSpMkLst>
        </pc:cxnChg>
        <pc:cxnChg chg="mod">
          <ac:chgData name="victor lorenzo sellares" userId="cca9b460c6724927" providerId="LiveId" clId="{4E2651CA-1B36-4466-942A-3E994C6567B1}" dt="2022-02-11T17:33:10.916" v="1832" actId="1582"/>
          <ac:cxnSpMkLst>
            <pc:docMk/>
            <pc:sldMk cId="4024997947" sldId="386"/>
            <ac:cxnSpMk id="42" creationId="{00000000-0000-0000-0000-000000000000}"/>
          </ac:cxnSpMkLst>
        </pc:cxnChg>
        <pc:cxnChg chg="mod">
          <ac:chgData name="victor lorenzo sellares" userId="cca9b460c6724927" providerId="LiveId" clId="{4E2651CA-1B36-4466-942A-3E994C6567B1}" dt="2022-02-11T17:33:02.367" v="1830" actId="14100"/>
          <ac:cxnSpMkLst>
            <pc:docMk/>
            <pc:sldMk cId="4024997947" sldId="386"/>
            <ac:cxnSpMk id="45" creationId="{00000000-0000-0000-0000-000000000000}"/>
          </ac:cxnSpMkLst>
        </pc:cxnChg>
        <pc:cxnChg chg="del mod">
          <ac:chgData name="victor lorenzo sellares" userId="cca9b460c6724927" providerId="LiveId" clId="{4E2651CA-1B36-4466-942A-3E994C6567B1}" dt="2022-02-11T17:34:52.548" v="1848" actId="478"/>
          <ac:cxnSpMkLst>
            <pc:docMk/>
            <pc:sldMk cId="4024997947" sldId="386"/>
            <ac:cxnSpMk id="58" creationId="{00000000-0000-0000-0000-000000000000}"/>
          </ac:cxnSpMkLst>
        </pc:cxnChg>
        <pc:cxnChg chg="add mod">
          <ac:chgData name="victor lorenzo sellares" userId="cca9b460c6724927" providerId="LiveId" clId="{4E2651CA-1B36-4466-942A-3E994C6567B1}" dt="2022-02-11T17:37:51.054" v="1921" actId="14100"/>
          <ac:cxnSpMkLst>
            <pc:docMk/>
            <pc:sldMk cId="4024997947" sldId="386"/>
            <ac:cxnSpMk id="59" creationId="{8496FC7A-9735-4EF3-8A79-CDB49F668826}"/>
          </ac:cxnSpMkLst>
        </pc:cxnChg>
        <pc:cxnChg chg="add mod">
          <ac:chgData name="victor lorenzo sellares" userId="cca9b460c6724927" providerId="LiveId" clId="{4E2651CA-1B36-4466-942A-3E994C6567B1}" dt="2022-02-11T17:38:01.368" v="1924" actId="14100"/>
          <ac:cxnSpMkLst>
            <pc:docMk/>
            <pc:sldMk cId="4024997947" sldId="386"/>
            <ac:cxnSpMk id="61" creationId="{85883D40-65DE-439A-A75A-68F8F121BEED}"/>
          </ac:cxnSpMkLst>
        </pc:cxnChg>
        <pc:cxnChg chg="mod">
          <ac:chgData name="victor lorenzo sellares" userId="cca9b460c6724927" providerId="LiveId" clId="{4E2651CA-1B36-4466-942A-3E994C6567B1}" dt="2022-02-11T17:34:06.584" v="1843" actId="14100"/>
          <ac:cxnSpMkLst>
            <pc:docMk/>
            <pc:sldMk cId="4024997947" sldId="386"/>
            <ac:cxnSpMk id="63" creationId="{00000000-0000-0000-0000-000000000000}"/>
          </ac:cxnSpMkLst>
        </pc:cxnChg>
        <pc:cxnChg chg="add mod">
          <ac:chgData name="victor lorenzo sellares" userId="cca9b460c6724927" providerId="LiveId" clId="{4E2651CA-1B36-4466-942A-3E994C6567B1}" dt="2022-02-11T17:39:31.908" v="1979" actId="14100"/>
          <ac:cxnSpMkLst>
            <pc:docMk/>
            <pc:sldMk cId="4024997947" sldId="386"/>
            <ac:cxnSpMk id="64" creationId="{5DDCB948-A506-4FBC-9BA1-B38819EE57FF}"/>
          </ac:cxnSpMkLst>
        </pc:cxnChg>
      </pc:sldChg>
      <pc:sldMasterChg chg="modSp modSldLayout">
        <pc:chgData name="victor lorenzo sellares" userId="cca9b460c6724927" providerId="LiveId" clId="{4E2651CA-1B36-4466-942A-3E994C6567B1}" dt="2022-02-08T15:26:18.257" v="5"/>
        <pc:sldMasterMkLst>
          <pc:docMk/>
          <pc:sldMasterMk cId="0" sldId="2147483648"/>
        </pc:sldMasterMkLst>
        <pc:spChg chg="mod">
          <ac:chgData name="victor lorenzo sellares" userId="cca9b460c6724927" providerId="LiveId" clId="{4E2651CA-1B36-4466-942A-3E994C6567B1}" dt="2022-02-08T15:26:18.257" v="5"/>
          <ac:spMkLst>
            <pc:docMk/>
            <pc:sldMasterMk cId="0" sldId="2147483648"/>
            <ac:spMk id="1026" creationId="{510A35DA-9264-451F-AB7E-E6FDD2C619CC}"/>
          </ac:spMkLst>
        </pc:spChg>
        <pc:spChg chg="mod">
          <ac:chgData name="victor lorenzo sellares" userId="cca9b460c6724927" providerId="LiveId" clId="{4E2651CA-1B36-4466-942A-3E994C6567B1}" dt="2022-02-08T15:26:18.257" v="5"/>
          <ac:spMkLst>
            <pc:docMk/>
            <pc:sldMasterMk cId="0" sldId="2147483648"/>
            <ac:spMk id="1027" creationId="{452208E3-6E06-42AC-94C1-0234ACBC7D73}"/>
          </ac:spMkLst>
        </pc:spChg>
        <pc:spChg chg="mod">
          <ac:chgData name="victor lorenzo sellares" userId="cca9b460c6724927" providerId="LiveId" clId="{4E2651CA-1B36-4466-942A-3E994C6567B1}" dt="2022-02-08T15:26:18.257" v="5"/>
          <ac:spMkLst>
            <pc:docMk/>
            <pc:sldMasterMk cId="0" sldId="2147483648"/>
            <ac:spMk id="1028" creationId="{CE0F509C-B51D-4852-86DB-DD9F4A5C4BF3}"/>
          </ac:spMkLst>
        </pc:spChg>
        <pc:spChg chg="mod">
          <ac:chgData name="victor lorenzo sellares" userId="cca9b460c6724927" providerId="LiveId" clId="{4E2651CA-1B36-4466-942A-3E994C6567B1}" dt="2022-02-08T15:26:18.257" v="5"/>
          <ac:spMkLst>
            <pc:docMk/>
            <pc:sldMasterMk cId="0" sldId="2147483648"/>
            <ac:spMk id="1029" creationId="{79314678-A73C-4C47-9734-2B1201BEC03E}"/>
          </ac:spMkLst>
        </pc:spChg>
        <pc:spChg chg="mod">
          <ac:chgData name="victor lorenzo sellares" userId="cca9b460c6724927" providerId="LiveId" clId="{4E2651CA-1B36-4466-942A-3E994C6567B1}" dt="2022-02-08T15:26:18.257" v="5"/>
          <ac:spMkLst>
            <pc:docMk/>
            <pc:sldMasterMk cId="0" sldId="2147483648"/>
            <ac:spMk id="1030" creationId="{F9988F71-5148-4C23-9E27-90B2D837D20F}"/>
          </ac:spMkLst>
        </pc:spChg>
        <pc:sldLayoutChg chg="modSp">
          <pc:chgData name="victor lorenzo sellares" userId="cca9b460c6724927" providerId="LiveId" clId="{4E2651CA-1B36-4466-942A-3E994C6567B1}" dt="2022-02-08T15:26:18.257" v="5"/>
          <pc:sldLayoutMkLst>
            <pc:docMk/>
            <pc:sldMasterMk cId="0" sldId="2147483648"/>
            <pc:sldLayoutMk cId="870698837" sldId="2147483649"/>
          </pc:sldLayoutMkLst>
          <pc:spChg chg="mod">
            <ac:chgData name="victor lorenzo sellares" userId="cca9b460c6724927" providerId="LiveId" clId="{4E2651CA-1B36-4466-942A-3E994C6567B1}" dt="2022-02-08T15:26:18.257" v="5"/>
            <ac:spMkLst>
              <pc:docMk/>
              <pc:sldMasterMk cId="0" sldId="2147483648"/>
              <pc:sldLayoutMk cId="870698837" sldId="2147483649"/>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870698837" sldId="2147483649"/>
              <ac:spMk id="3"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713872506" sldId="2147483651"/>
          </pc:sldLayoutMkLst>
          <pc:spChg chg="mod">
            <ac:chgData name="victor lorenzo sellares" userId="cca9b460c6724927" providerId="LiveId" clId="{4E2651CA-1B36-4466-942A-3E994C6567B1}" dt="2022-02-08T15:26:18.257" v="5"/>
            <ac:spMkLst>
              <pc:docMk/>
              <pc:sldMasterMk cId="0" sldId="2147483648"/>
              <pc:sldLayoutMk cId="713872506" sldId="2147483651"/>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713872506" sldId="2147483651"/>
              <ac:spMk id="3"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2134662087" sldId="2147483652"/>
          </pc:sldLayoutMkLst>
          <pc:spChg chg="mod">
            <ac:chgData name="victor lorenzo sellares" userId="cca9b460c6724927" providerId="LiveId" clId="{4E2651CA-1B36-4466-942A-3E994C6567B1}" dt="2022-02-08T15:26:18.257" v="5"/>
            <ac:spMkLst>
              <pc:docMk/>
              <pc:sldMasterMk cId="0" sldId="2147483648"/>
              <pc:sldLayoutMk cId="2134662087" sldId="2147483652"/>
              <ac:spMk id="3"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134662087" sldId="2147483652"/>
              <ac:spMk id="4"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2031089597" sldId="2147483653"/>
          </pc:sldLayoutMkLst>
          <pc:spChg chg="mod">
            <ac:chgData name="victor lorenzo sellares" userId="cca9b460c6724927" providerId="LiveId" clId="{4E2651CA-1B36-4466-942A-3E994C6567B1}" dt="2022-02-08T15:26:18.257" v="5"/>
            <ac:spMkLst>
              <pc:docMk/>
              <pc:sldMasterMk cId="0" sldId="2147483648"/>
              <pc:sldLayoutMk cId="2031089597" sldId="2147483653"/>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031089597" sldId="2147483653"/>
              <ac:spMk id="3"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031089597" sldId="2147483653"/>
              <ac:spMk id="4"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031089597" sldId="2147483653"/>
              <ac:spMk id="5"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031089597" sldId="2147483653"/>
              <ac:spMk id="6"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29758182" sldId="2147483656"/>
          </pc:sldLayoutMkLst>
          <pc:spChg chg="mod">
            <ac:chgData name="victor lorenzo sellares" userId="cca9b460c6724927" providerId="LiveId" clId="{4E2651CA-1B36-4466-942A-3E994C6567B1}" dt="2022-02-08T15:26:18.257" v="5"/>
            <ac:spMkLst>
              <pc:docMk/>
              <pc:sldMasterMk cId="0" sldId="2147483648"/>
              <pc:sldLayoutMk cId="29758182" sldId="2147483656"/>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9758182" sldId="2147483656"/>
              <ac:spMk id="3"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29758182" sldId="2147483656"/>
              <ac:spMk id="4"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3898274416" sldId="2147483657"/>
          </pc:sldLayoutMkLst>
          <pc:spChg chg="mod">
            <ac:chgData name="victor lorenzo sellares" userId="cca9b460c6724927" providerId="LiveId" clId="{4E2651CA-1B36-4466-942A-3E994C6567B1}" dt="2022-02-08T15:26:18.257" v="5"/>
            <ac:spMkLst>
              <pc:docMk/>
              <pc:sldMasterMk cId="0" sldId="2147483648"/>
              <pc:sldLayoutMk cId="3898274416" sldId="2147483657"/>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3898274416" sldId="2147483657"/>
              <ac:spMk id="3"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3898274416" sldId="2147483657"/>
              <ac:spMk id="4"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4014336828" sldId="2147483659"/>
          </pc:sldLayoutMkLst>
          <pc:spChg chg="mod">
            <ac:chgData name="victor lorenzo sellares" userId="cca9b460c6724927" providerId="LiveId" clId="{4E2651CA-1B36-4466-942A-3E994C6567B1}" dt="2022-02-08T15:26:18.257" v="5"/>
            <ac:spMkLst>
              <pc:docMk/>
              <pc:sldMasterMk cId="0" sldId="2147483648"/>
              <pc:sldLayoutMk cId="4014336828" sldId="2147483659"/>
              <ac:spMk id="2" creationId="{00000000-0000-0000-0000-000000000000}"/>
            </ac:spMkLst>
          </pc:spChg>
          <pc:spChg chg="mod">
            <ac:chgData name="victor lorenzo sellares" userId="cca9b460c6724927" providerId="LiveId" clId="{4E2651CA-1B36-4466-942A-3E994C6567B1}" dt="2022-02-08T15:26:18.257" v="5"/>
            <ac:spMkLst>
              <pc:docMk/>
              <pc:sldMasterMk cId="0" sldId="2147483648"/>
              <pc:sldLayoutMk cId="4014336828" sldId="2147483659"/>
              <ac:spMk id="3" creationId="{00000000-0000-0000-0000-000000000000}"/>
            </ac:spMkLst>
          </pc:spChg>
        </pc:sldLayoutChg>
        <pc:sldLayoutChg chg="modSp">
          <pc:chgData name="victor lorenzo sellares" userId="cca9b460c6724927" providerId="LiveId" clId="{4E2651CA-1B36-4466-942A-3E994C6567B1}" dt="2022-02-08T15:26:18.257" v="5"/>
          <pc:sldLayoutMkLst>
            <pc:docMk/>
            <pc:sldMasterMk cId="0" sldId="2147483648"/>
            <pc:sldLayoutMk cId="3527713773" sldId="2147483660"/>
          </pc:sldLayoutMkLst>
          <pc:spChg chg="mod">
            <ac:chgData name="victor lorenzo sellares" userId="cca9b460c6724927" providerId="LiveId" clId="{4E2651CA-1B36-4466-942A-3E994C6567B1}" dt="2022-02-08T15:26:18.257" v="5"/>
            <ac:spMkLst>
              <pc:docMk/>
              <pc:sldMasterMk cId="0" sldId="2147483648"/>
              <pc:sldLayoutMk cId="3527713773" sldId="2147483660"/>
              <ac:spMk id="2" creationId="{00000000-0000-0000-0000-000000000000}"/>
            </ac:spMkLst>
          </pc:spChg>
        </pc:sldLayoutChg>
      </pc:sldMasterChg>
    </pc:docChg>
  </pc:docChgLst>
  <pc:docChgLst>
    <pc:chgData name="victor lorenzo sellares" userId="cca9b460c6724927" providerId="LiveId" clId="{ACE88B7C-287D-420F-9FEB-71772FD010F2}"/>
    <pc:docChg chg="modSld">
      <pc:chgData name="victor lorenzo sellares" userId="cca9b460c6724927" providerId="LiveId" clId="{ACE88B7C-287D-420F-9FEB-71772FD010F2}" dt="2022-02-20T15:22:04.402" v="143" actId="20577"/>
      <pc:docMkLst>
        <pc:docMk/>
      </pc:docMkLst>
      <pc:sldChg chg="addSp modSp mod">
        <pc:chgData name="victor lorenzo sellares" userId="cca9b460c6724927" providerId="LiveId" clId="{ACE88B7C-287D-420F-9FEB-71772FD010F2}" dt="2022-02-20T15:22:04.402" v="143" actId="20577"/>
        <pc:sldMkLst>
          <pc:docMk/>
          <pc:sldMk cId="0" sldId="379"/>
        </pc:sldMkLst>
        <pc:spChg chg="mod">
          <ac:chgData name="victor lorenzo sellares" userId="cca9b460c6724927" providerId="LiveId" clId="{ACE88B7C-287D-420F-9FEB-71772FD010F2}" dt="2022-02-20T15:18:57.249" v="7" actId="1076"/>
          <ac:spMkLst>
            <pc:docMk/>
            <pc:sldMk cId="0" sldId="379"/>
            <ac:spMk id="8" creationId="{F0D45496-BFD3-46A6-8950-02D44A09D3E2}"/>
          </ac:spMkLst>
        </pc:spChg>
        <pc:spChg chg="mod">
          <ac:chgData name="victor lorenzo sellares" userId="cca9b460c6724927" providerId="LiveId" clId="{ACE88B7C-287D-420F-9FEB-71772FD010F2}" dt="2022-02-20T15:19:02.203" v="9" actId="404"/>
          <ac:spMkLst>
            <pc:docMk/>
            <pc:sldMk cId="0" sldId="379"/>
            <ac:spMk id="10" creationId="{B72A1AF9-214E-414D-BBCC-3A84C508F853}"/>
          </ac:spMkLst>
        </pc:spChg>
        <pc:spChg chg="add mod">
          <ac:chgData name="victor lorenzo sellares" userId="cca9b460c6724927" providerId="LiveId" clId="{ACE88B7C-287D-420F-9FEB-71772FD010F2}" dt="2022-02-20T15:22:04.402" v="143" actId="20577"/>
          <ac:spMkLst>
            <pc:docMk/>
            <pc:sldMk cId="0" sldId="379"/>
            <ac:spMk id="11" creationId="{6B1D5D8B-0C2D-4438-B942-4167BC8D5C02}"/>
          </ac:spMkLst>
        </pc:spChg>
      </pc:sldChg>
    </pc:docChg>
  </pc:docChgLst>
  <pc:docChgLst>
    <pc:chgData name="victor lorenzo sellares" userId="cca9b460c6724927" providerId="LiveId" clId="{D396A138-DEFF-4237-A37C-5851C6C9329F}"/>
    <pc:docChg chg="modSld">
      <pc:chgData name="victor lorenzo sellares" userId="cca9b460c6724927" providerId="LiveId" clId="{D396A138-DEFF-4237-A37C-5851C6C9329F}" dt="2022-02-11T19:37:49.298" v="71" actId="20577"/>
      <pc:docMkLst>
        <pc:docMk/>
      </pc:docMkLst>
      <pc:sldChg chg="modSp mod">
        <pc:chgData name="victor lorenzo sellares" userId="cca9b460c6724927" providerId="LiveId" clId="{D396A138-DEFF-4237-A37C-5851C6C9329F}" dt="2022-02-11T19:36:37.370" v="22" actId="1076"/>
        <pc:sldMkLst>
          <pc:docMk/>
          <pc:sldMk cId="0" sldId="258"/>
        </pc:sldMkLst>
        <pc:spChg chg="mod">
          <ac:chgData name="victor lorenzo sellares" userId="cca9b460c6724927" providerId="LiveId" clId="{D396A138-DEFF-4237-A37C-5851C6C9329F}" dt="2022-02-11T19:36:37.370" v="22" actId="1076"/>
          <ac:spMkLst>
            <pc:docMk/>
            <pc:sldMk cId="0" sldId="258"/>
            <ac:spMk id="14" creationId="{A0AEA864-D231-41F2-AA63-4D4BF5778889}"/>
          </ac:spMkLst>
        </pc:spChg>
      </pc:sldChg>
      <pc:sldChg chg="modSp mod">
        <pc:chgData name="victor lorenzo sellares" userId="cca9b460c6724927" providerId="LiveId" clId="{D396A138-DEFF-4237-A37C-5851C6C9329F}" dt="2022-02-11T19:36:48.093" v="29" actId="6549"/>
        <pc:sldMkLst>
          <pc:docMk/>
          <pc:sldMk cId="0" sldId="267"/>
        </pc:sldMkLst>
        <pc:spChg chg="mod">
          <ac:chgData name="victor lorenzo sellares" userId="cca9b460c6724927" providerId="LiveId" clId="{D396A138-DEFF-4237-A37C-5851C6C9329F}" dt="2022-02-11T19:36:48.093" v="29" actId="6549"/>
          <ac:spMkLst>
            <pc:docMk/>
            <pc:sldMk cId="0" sldId="267"/>
            <ac:spMk id="18" creationId="{D4CFC08F-F6FA-4F0F-83F6-BDAFFB838993}"/>
          </ac:spMkLst>
        </pc:spChg>
      </pc:sldChg>
      <pc:sldChg chg="modSp mod">
        <pc:chgData name="victor lorenzo sellares" userId="cca9b460c6724927" providerId="LiveId" clId="{D396A138-DEFF-4237-A37C-5851C6C9329F}" dt="2022-02-11T19:37:00.881" v="43" actId="6549"/>
        <pc:sldMkLst>
          <pc:docMk/>
          <pc:sldMk cId="0" sldId="269"/>
        </pc:sldMkLst>
        <pc:spChg chg="mod">
          <ac:chgData name="victor lorenzo sellares" userId="cca9b460c6724927" providerId="LiveId" clId="{D396A138-DEFF-4237-A37C-5851C6C9329F}" dt="2022-02-11T19:37:00.881" v="43" actId="6549"/>
          <ac:spMkLst>
            <pc:docMk/>
            <pc:sldMk cId="0" sldId="269"/>
            <ac:spMk id="15" creationId="{A036E666-67CC-4FF4-A89B-D9142A196E03}"/>
          </ac:spMkLst>
        </pc:spChg>
      </pc:sldChg>
      <pc:sldChg chg="modSp mod">
        <pc:chgData name="victor lorenzo sellares" userId="cca9b460c6724927" providerId="LiveId" clId="{D396A138-DEFF-4237-A37C-5851C6C9329F}" dt="2022-02-11T19:37:06.685" v="50" actId="6549"/>
        <pc:sldMkLst>
          <pc:docMk/>
          <pc:sldMk cId="0" sldId="270"/>
        </pc:sldMkLst>
        <pc:spChg chg="mod">
          <ac:chgData name="victor lorenzo sellares" userId="cca9b460c6724927" providerId="LiveId" clId="{D396A138-DEFF-4237-A37C-5851C6C9329F}" dt="2022-02-11T19:37:06.685" v="50" actId="6549"/>
          <ac:spMkLst>
            <pc:docMk/>
            <pc:sldMk cId="0" sldId="270"/>
            <ac:spMk id="18" creationId="{3032B94A-9847-4B1D-90BF-B19ACC5AE1BF}"/>
          </ac:spMkLst>
        </pc:spChg>
      </pc:sldChg>
      <pc:sldChg chg="modSp mod">
        <pc:chgData name="victor lorenzo sellares" userId="cca9b460c6724927" providerId="LiveId" clId="{D396A138-DEFF-4237-A37C-5851C6C9329F}" dt="2022-02-11T19:36:53.913" v="36" actId="6549"/>
        <pc:sldMkLst>
          <pc:docMk/>
          <pc:sldMk cId="0" sldId="371"/>
        </pc:sldMkLst>
        <pc:spChg chg="mod">
          <ac:chgData name="victor lorenzo sellares" userId="cca9b460c6724927" providerId="LiveId" clId="{D396A138-DEFF-4237-A37C-5851C6C9329F}" dt="2022-02-11T19:36:53.913" v="36" actId="6549"/>
          <ac:spMkLst>
            <pc:docMk/>
            <pc:sldMk cId="0" sldId="371"/>
            <ac:spMk id="21" creationId="{BBD26FFD-6F48-4722-B047-A2255D5E0AAF}"/>
          </ac:spMkLst>
        </pc:spChg>
      </pc:sldChg>
      <pc:sldChg chg="modSp mod">
        <pc:chgData name="victor lorenzo sellares" userId="cca9b460c6724927" providerId="LiveId" clId="{D396A138-DEFF-4237-A37C-5851C6C9329F}" dt="2022-02-11T19:37:49.298" v="71" actId="20577"/>
        <pc:sldMkLst>
          <pc:docMk/>
          <pc:sldMk cId="3017925764" sldId="375"/>
        </pc:sldMkLst>
        <pc:spChg chg="mod">
          <ac:chgData name="victor lorenzo sellares" userId="cca9b460c6724927" providerId="LiveId" clId="{D396A138-DEFF-4237-A37C-5851C6C9329F}" dt="2022-02-11T19:37:49.298" v="71" actId="20577"/>
          <ac:spMkLst>
            <pc:docMk/>
            <pc:sldMk cId="3017925764" sldId="375"/>
            <ac:spMk id="4" creationId="{7E1C30F9-6A3F-4832-AEAC-5CA681262541}"/>
          </ac:spMkLst>
        </pc:spChg>
      </pc:sldChg>
      <pc:sldChg chg="modSp mod">
        <pc:chgData name="victor lorenzo sellares" userId="cca9b460c6724927" providerId="LiveId" clId="{D396A138-DEFF-4237-A37C-5851C6C9329F}" dt="2022-02-11T19:36:22.173" v="18" actId="1076"/>
        <pc:sldMkLst>
          <pc:docMk/>
          <pc:sldMk cId="1145535102" sldId="380"/>
        </pc:sldMkLst>
        <pc:spChg chg="mod">
          <ac:chgData name="victor lorenzo sellares" userId="cca9b460c6724927" providerId="LiveId" clId="{D396A138-DEFF-4237-A37C-5851C6C9329F}" dt="2022-02-11T19:36:22.173" v="18" actId="1076"/>
          <ac:spMkLst>
            <pc:docMk/>
            <pc:sldMk cId="1145535102" sldId="380"/>
            <ac:spMk id="15" creationId="{CEAA8D4D-6DE2-45D2-908E-A83A93F69469}"/>
          </ac:spMkLst>
        </pc:spChg>
      </pc:sldChg>
      <pc:sldChg chg="modSp mod">
        <pc:chgData name="victor lorenzo sellares" userId="cca9b460c6724927" providerId="LiveId" clId="{D396A138-DEFF-4237-A37C-5851C6C9329F}" dt="2022-02-11T19:37:26.564" v="66" actId="1076"/>
        <pc:sldMkLst>
          <pc:docMk/>
          <pc:sldMk cId="3983962359" sldId="384"/>
        </pc:sldMkLst>
        <pc:spChg chg="mod">
          <ac:chgData name="victor lorenzo sellares" userId="cca9b460c6724927" providerId="LiveId" clId="{D396A138-DEFF-4237-A37C-5851C6C9329F}" dt="2022-02-11T19:37:26.564" v="66" actId="1076"/>
          <ac:spMkLst>
            <pc:docMk/>
            <pc:sldMk cId="3983962359" sldId="384"/>
            <ac:spMk id="12300" creationId="{66E119A0-5E88-4B69-AFF8-ECE46436BAB1}"/>
          </ac:spMkLst>
        </pc:spChg>
      </pc:sldChg>
      <pc:sldChg chg="modSp mod">
        <pc:chgData name="victor lorenzo sellares" userId="cca9b460c6724927" providerId="LiveId" clId="{D396A138-DEFF-4237-A37C-5851C6C9329F}" dt="2022-02-11T19:37:36.103" v="69" actId="1076"/>
        <pc:sldMkLst>
          <pc:docMk/>
          <pc:sldMk cId="2475851361" sldId="385"/>
        </pc:sldMkLst>
        <pc:spChg chg="mod">
          <ac:chgData name="victor lorenzo sellares" userId="cca9b460c6724927" providerId="LiveId" clId="{D396A138-DEFF-4237-A37C-5851C6C9329F}" dt="2022-02-11T19:37:36.103" v="69" actId="1076"/>
          <ac:spMkLst>
            <pc:docMk/>
            <pc:sldMk cId="2475851361" sldId="385"/>
            <ac:spMk id="14347" creationId="{36E3EBDB-09CB-4194-89AB-BF4079DE7F45}"/>
          </ac:spMkLst>
        </pc:spChg>
      </pc:sldChg>
    </pc:docChg>
  </pc:docChgLst>
  <pc:docChgLst>
    <pc:chgData name="victor lorenzo sellares" userId="cca9b460c6724927" providerId="LiveId" clId="{06CF3E13-6F66-4124-B98E-5F969A8799D5}"/>
    <pc:docChg chg="custSel delSld modSld">
      <pc:chgData name="victor lorenzo sellares" userId="cca9b460c6724927" providerId="LiveId" clId="{06CF3E13-6F66-4124-B98E-5F969A8799D5}" dt="2022-02-11T18:02:14.973" v="429" actId="14100"/>
      <pc:docMkLst>
        <pc:docMk/>
      </pc:docMkLst>
      <pc:sldChg chg="del">
        <pc:chgData name="victor lorenzo sellares" userId="cca9b460c6724927" providerId="LiveId" clId="{06CF3E13-6F66-4124-B98E-5F969A8799D5}" dt="2022-02-11T17:53:54.038" v="0" actId="2696"/>
        <pc:sldMkLst>
          <pc:docMk/>
          <pc:sldMk cId="0" sldId="341"/>
        </pc:sldMkLst>
      </pc:sldChg>
      <pc:sldChg chg="modSp mod">
        <pc:chgData name="victor lorenzo sellares" userId="cca9b460c6724927" providerId="LiveId" clId="{06CF3E13-6F66-4124-B98E-5F969A8799D5}" dt="2022-02-11T17:56:14.946" v="95" actId="1038"/>
        <pc:sldMkLst>
          <pc:docMk/>
          <pc:sldMk cId="1366390611" sldId="376"/>
        </pc:sldMkLst>
        <pc:spChg chg="mod">
          <ac:chgData name="victor lorenzo sellares" userId="cca9b460c6724927" providerId="LiveId" clId="{06CF3E13-6F66-4124-B98E-5F969A8799D5}" dt="2022-02-11T17:56:14.946" v="95" actId="1038"/>
          <ac:spMkLst>
            <pc:docMk/>
            <pc:sldMk cId="1366390611" sldId="376"/>
            <ac:spMk id="20" creationId="{5027352F-508D-4A94-986F-3C204728BA37}"/>
          </ac:spMkLst>
        </pc:spChg>
      </pc:sldChg>
      <pc:sldChg chg="addSp delSp modSp mod">
        <pc:chgData name="victor lorenzo sellares" userId="cca9b460c6724927" providerId="LiveId" clId="{06CF3E13-6F66-4124-B98E-5F969A8799D5}" dt="2022-02-11T18:02:14.973" v="429" actId="14100"/>
        <pc:sldMkLst>
          <pc:docMk/>
          <pc:sldMk cId="0" sldId="387"/>
        </pc:sldMkLst>
        <pc:spChg chg="mod">
          <ac:chgData name="victor lorenzo sellares" userId="cca9b460c6724927" providerId="LiveId" clId="{06CF3E13-6F66-4124-B98E-5F969A8799D5}" dt="2022-02-11T18:02:01.652" v="426" actId="1036"/>
          <ac:spMkLst>
            <pc:docMk/>
            <pc:sldMk cId="0" sldId="387"/>
            <ac:spMk id="7" creationId="{192C496D-3543-4041-BA78-D64E912E51FF}"/>
          </ac:spMkLst>
        </pc:spChg>
        <pc:spChg chg="mod">
          <ac:chgData name="victor lorenzo sellares" userId="cca9b460c6724927" providerId="LiveId" clId="{06CF3E13-6F66-4124-B98E-5F969A8799D5}" dt="2022-02-11T17:58:45.691" v="168" actId="1076"/>
          <ac:spMkLst>
            <pc:docMk/>
            <pc:sldMk cId="0" sldId="387"/>
            <ac:spMk id="8" creationId="{52B11FA0-B16A-4494-802E-2B57C2A925AC}"/>
          </ac:spMkLst>
        </pc:spChg>
        <pc:spChg chg="add del mod">
          <ac:chgData name="victor lorenzo sellares" userId="cca9b460c6724927" providerId="LiveId" clId="{06CF3E13-6F66-4124-B98E-5F969A8799D5}" dt="2022-02-11T18:00:45.583" v="191" actId="478"/>
          <ac:spMkLst>
            <pc:docMk/>
            <pc:sldMk cId="0" sldId="387"/>
            <ac:spMk id="12" creationId="{BCF4A033-0C12-4434-9568-8E16C337D9E6}"/>
          </ac:spMkLst>
        </pc:spChg>
        <pc:spChg chg="del">
          <ac:chgData name="victor lorenzo sellares" userId="cca9b460c6724927" providerId="LiveId" clId="{06CF3E13-6F66-4124-B98E-5F969A8799D5}" dt="2022-02-11T17:57:10.009" v="126" actId="478"/>
          <ac:spMkLst>
            <pc:docMk/>
            <pc:sldMk cId="0" sldId="387"/>
            <ac:spMk id="13" creationId="{00000000-0000-0000-0000-000000000000}"/>
          </ac:spMkLst>
        </pc:spChg>
        <pc:spChg chg="add mod">
          <ac:chgData name="victor lorenzo sellares" userId="cca9b460c6724927" providerId="LiveId" clId="{06CF3E13-6F66-4124-B98E-5F969A8799D5}" dt="2022-02-11T17:56:36.377" v="112" actId="6549"/>
          <ac:spMkLst>
            <pc:docMk/>
            <pc:sldMk cId="0" sldId="387"/>
            <ac:spMk id="14" creationId="{A2C41927-3880-467E-8F83-0D84BEE4EE5A}"/>
          </ac:spMkLst>
        </pc:spChg>
        <pc:spChg chg="mod">
          <ac:chgData name="victor lorenzo sellares" userId="cca9b460c6724927" providerId="LiveId" clId="{06CF3E13-6F66-4124-B98E-5F969A8799D5}" dt="2022-02-11T17:59:16.403" v="178" actId="403"/>
          <ac:spMkLst>
            <pc:docMk/>
            <pc:sldMk cId="0" sldId="387"/>
            <ac:spMk id="28674" creationId="{1AEBDFD3-21BC-4E69-BA96-D3178AFC85F2}"/>
          </ac:spMkLst>
        </pc:spChg>
        <pc:spChg chg="mod">
          <ac:chgData name="victor lorenzo sellares" userId="cca9b460c6724927" providerId="LiveId" clId="{06CF3E13-6F66-4124-B98E-5F969A8799D5}" dt="2022-02-11T17:59:37.879" v="182" actId="1076"/>
          <ac:spMkLst>
            <pc:docMk/>
            <pc:sldMk cId="0" sldId="387"/>
            <ac:spMk id="28680" creationId="{D3EC5FEA-31CC-4382-B650-6D114F2E0FE9}"/>
          </ac:spMkLst>
        </pc:spChg>
        <pc:spChg chg="mod">
          <ac:chgData name="victor lorenzo sellares" userId="cca9b460c6724927" providerId="LiveId" clId="{06CF3E13-6F66-4124-B98E-5F969A8799D5}" dt="2022-02-11T18:02:11.891" v="428" actId="1076"/>
          <ac:spMkLst>
            <pc:docMk/>
            <pc:sldMk cId="0" sldId="387"/>
            <ac:spMk id="28683" creationId="{3FB98EB4-5EBD-4DAE-B514-0249AF6F9B4E}"/>
          </ac:spMkLst>
        </pc:spChg>
        <pc:picChg chg="mod">
          <ac:chgData name="victor lorenzo sellares" userId="cca9b460c6724927" providerId="LiveId" clId="{06CF3E13-6F66-4124-B98E-5F969A8799D5}" dt="2022-02-11T18:00:55.153" v="197" actId="1036"/>
          <ac:picMkLst>
            <pc:docMk/>
            <pc:sldMk cId="0" sldId="387"/>
            <ac:picMk id="1026" creationId="{00000000-0000-0000-0000-000000000000}"/>
          </ac:picMkLst>
        </pc:picChg>
        <pc:picChg chg="mod">
          <ac:chgData name="victor lorenzo sellares" userId="cca9b460c6724927" providerId="LiveId" clId="{06CF3E13-6F66-4124-B98E-5F969A8799D5}" dt="2022-02-11T18:01:06.725" v="203" actId="1036"/>
          <ac:picMkLst>
            <pc:docMk/>
            <pc:sldMk cId="0" sldId="387"/>
            <ac:picMk id="1027" creationId="{00000000-0000-0000-0000-000000000000}"/>
          </ac:picMkLst>
        </pc:picChg>
        <pc:cxnChg chg="add mod">
          <ac:chgData name="victor lorenzo sellares" userId="cca9b460c6724927" providerId="LiveId" clId="{06CF3E13-6F66-4124-B98E-5F969A8799D5}" dt="2022-02-11T17:56:29.438" v="97"/>
          <ac:cxnSpMkLst>
            <pc:docMk/>
            <pc:sldMk cId="0" sldId="387"/>
            <ac:cxnSpMk id="15" creationId="{63FEF4D3-B10D-43B3-8DE6-1CC133EF04E0}"/>
          </ac:cxnSpMkLst>
        </pc:cxnChg>
        <pc:cxnChg chg="mod">
          <ac:chgData name="victor lorenzo sellares" userId="cca9b460c6724927" providerId="LiveId" clId="{06CF3E13-6F66-4124-B98E-5F969A8799D5}" dt="2022-02-11T18:02:06.962" v="427" actId="14100"/>
          <ac:cxnSpMkLst>
            <pc:docMk/>
            <pc:sldMk cId="0" sldId="387"/>
            <ac:cxnSpMk id="20" creationId="{00000000-0000-0000-0000-000000000000}"/>
          </ac:cxnSpMkLst>
        </pc:cxnChg>
        <pc:cxnChg chg="del">
          <ac:chgData name="victor lorenzo sellares" userId="cca9b460c6724927" providerId="LiveId" clId="{06CF3E13-6F66-4124-B98E-5F969A8799D5}" dt="2022-02-11T17:54:32.907" v="4" actId="478"/>
          <ac:cxnSpMkLst>
            <pc:docMk/>
            <pc:sldMk cId="0" sldId="387"/>
            <ac:cxnSpMk id="22" creationId="{7BAE75A0-9158-41F6-BCDE-C0C74BEDD221}"/>
          </ac:cxnSpMkLst>
        </pc:cxnChg>
        <pc:cxnChg chg="mod">
          <ac:chgData name="victor lorenzo sellares" userId="cca9b460c6724927" providerId="LiveId" clId="{06CF3E13-6F66-4124-B98E-5F969A8799D5}" dt="2022-02-11T17:59:09.356" v="176" actId="1037"/>
          <ac:cxnSpMkLst>
            <pc:docMk/>
            <pc:sldMk cId="0" sldId="387"/>
            <ac:cxnSpMk id="23" creationId="{00000000-0000-0000-0000-000000000000}"/>
          </ac:cxnSpMkLst>
        </pc:cxnChg>
        <pc:cxnChg chg="mod">
          <ac:chgData name="victor lorenzo sellares" userId="cca9b460c6724927" providerId="LiveId" clId="{06CF3E13-6F66-4124-B98E-5F969A8799D5}" dt="2022-02-11T18:02:14.973" v="429" actId="14100"/>
          <ac:cxnSpMkLst>
            <pc:docMk/>
            <pc:sldMk cId="0" sldId="387"/>
            <ac:cxnSpMk id="25" creationId="{00000000-0000-0000-0000-000000000000}"/>
          </ac:cxnSpMkLst>
        </pc:cxnChg>
        <pc:cxnChg chg="add mod">
          <ac:chgData name="victor lorenzo sellares" userId="cca9b460c6724927" providerId="LiveId" clId="{06CF3E13-6F66-4124-B98E-5F969A8799D5}" dt="2022-02-11T18:01:48.446" v="381" actId="1582"/>
          <ac:cxnSpMkLst>
            <pc:docMk/>
            <pc:sldMk cId="0" sldId="387"/>
            <ac:cxnSpMk id="26" creationId="{38B54BEE-72E7-4DA1-81B6-E9AEA150E533}"/>
          </ac:cxnSpMkLst>
        </pc:cxnChg>
      </pc:sldChg>
    </pc:docChg>
  </pc:docChgLst>
  <pc:docChgLst>
    <pc:chgData name="victor lorenzo sellares" userId="cca9b460c6724927" providerId="LiveId" clId="{0C2C43F7-0051-46E3-AC1D-54D8E315BBC1}"/>
    <pc:docChg chg="modSld">
      <pc:chgData name="victor lorenzo sellares" userId="cca9b460c6724927" providerId="LiveId" clId="{0C2C43F7-0051-46E3-AC1D-54D8E315BBC1}" dt="2022-01-31T16:02:23.082" v="5" actId="13926"/>
      <pc:docMkLst>
        <pc:docMk/>
      </pc:docMkLst>
      <pc:sldChg chg="modSp mod">
        <pc:chgData name="victor lorenzo sellares" userId="cca9b460c6724927" providerId="LiveId" clId="{0C2C43F7-0051-46E3-AC1D-54D8E315BBC1}" dt="2022-01-31T16:02:23.082" v="5" actId="13926"/>
        <pc:sldMkLst>
          <pc:docMk/>
          <pc:sldMk cId="0" sldId="379"/>
        </pc:sldMkLst>
        <pc:spChg chg="mod">
          <ac:chgData name="victor lorenzo sellares" userId="cca9b460c6724927" providerId="LiveId" clId="{0C2C43F7-0051-46E3-AC1D-54D8E315BBC1}" dt="2022-01-31T16:02:23.082" v="5" actId="13926"/>
          <ac:spMkLst>
            <pc:docMk/>
            <pc:sldMk cId="0" sldId="379"/>
            <ac:spMk id="10" creationId="{B72A1AF9-214E-414D-BBCC-3A84C508F853}"/>
          </ac:spMkLst>
        </pc:spChg>
      </pc:sldChg>
    </pc:docChg>
  </pc:docChgLst>
  <pc:docChgLst>
    <pc:chgData name="victor lorenzo sellares" userId="cca9b460c6724927" providerId="LiveId" clId="{6DE4E7AF-3D74-4143-AF91-E1818FE3A498}"/>
    <pc:docChg chg="modSld">
      <pc:chgData name="victor lorenzo sellares" userId="cca9b460c6724927" providerId="LiveId" clId="{6DE4E7AF-3D74-4143-AF91-E1818FE3A498}" dt="2022-02-18T17:56:40.828" v="34" actId="14100"/>
      <pc:docMkLst>
        <pc:docMk/>
      </pc:docMkLst>
      <pc:sldChg chg="modSp mod">
        <pc:chgData name="victor lorenzo sellares" userId="cca9b460c6724927" providerId="LiveId" clId="{6DE4E7AF-3D74-4143-AF91-E1818FE3A498}" dt="2022-02-18T17:56:40.828" v="34" actId="14100"/>
        <pc:sldMkLst>
          <pc:docMk/>
          <pc:sldMk cId="0" sldId="258"/>
        </pc:sldMkLst>
        <pc:spChg chg="mod">
          <ac:chgData name="victor lorenzo sellares" userId="cca9b460c6724927" providerId="LiveId" clId="{6DE4E7AF-3D74-4143-AF91-E1818FE3A498}" dt="2022-02-18T17:56:31.891" v="32" actId="14100"/>
          <ac:spMkLst>
            <pc:docMk/>
            <pc:sldMk cId="0" sldId="258"/>
            <ac:spMk id="10246" creationId="{FE1A11B6-DF31-450C-BEF5-B6081145F8EB}"/>
          </ac:spMkLst>
        </pc:spChg>
        <pc:spChg chg="mod">
          <ac:chgData name="victor lorenzo sellares" userId="cca9b460c6724927" providerId="LiveId" clId="{6DE4E7AF-3D74-4143-AF91-E1818FE3A498}" dt="2022-02-18T17:56:18.768" v="0" actId="1076"/>
          <ac:spMkLst>
            <pc:docMk/>
            <pc:sldMk cId="0" sldId="258"/>
            <ac:spMk id="10247" creationId="{D597FECD-5B62-4E43-9AFC-25E9ECCB12C3}"/>
          </ac:spMkLst>
        </pc:spChg>
        <pc:cxnChg chg="mod">
          <ac:chgData name="victor lorenzo sellares" userId="cca9b460c6724927" providerId="LiveId" clId="{6DE4E7AF-3D74-4143-AF91-E1818FE3A498}" dt="2022-02-18T17:56:40.828" v="34" actId="14100"/>
          <ac:cxnSpMkLst>
            <pc:docMk/>
            <pc:sldMk cId="0" sldId="258"/>
            <ac:cxnSpMk id="10248" creationId="{0019ED99-2857-461F-A706-5F0F88F6325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87AAF0-3C06-4601-BE72-3AB91439281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s-ES" altLang="es-ES"/>
          </a:p>
        </p:txBody>
      </p:sp>
      <p:sp>
        <p:nvSpPr>
          <p:cNvPr id="7171" name="Rectangle 3">
            <a:extLst>
              <a:ext uri="{FF2B5EF4-FFF2-40B4-BE49-F238E27FC236}">
                <a16:creationId xmlns:a16="http://schemas.microsoft.com/office/drawing/2014/main" id="{B3688E08-8379-4D72-A8BE-CF4814CC057C}"/>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s-ES" altLang="es-ES"/>
          </a:p>
        </p:txBody>
      </p:sp>
      <p:sp>
        <p:nvSpPr>
          <p:cNvPr id="2052" name="Rectangle 4">
            <a:extLst>
              <a:ext uri="{FF2B5EF4-FFF2-40B4-BE49-F238E27FC236}">
                <a16:creationId xmlns:a16="http://schemas.microsoft.com/office/drawing/2014/main" id="{1276EEE4-8F58-4FFB-BCFC-987C9829EFC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E596B3F0-FA11-4206-9E5E-141BADB85F9D}"/>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ES" noProof="0"/>
              <a:t>Haga clic para modificar el estilo de texto del patrón</a:t>
            </a:r>
          </a:p>
          <a:p>
            <a:pPr lvl="1"/>
            <a:r>
              <a:rPr lang="es-ES" altLang="es-ES" noProof="0"/>
              <a:t>Segundo nivel</a:t>
            </a:r>
          </a:p>
          <a:p>
            <a:pPr lvl="2"/>
            <a:r>
              <a:rPr lang="es-ES" altLang="es-ES" noProof="0"/>
              <a:t>Tercer nivel</a:t>
            </a:r>
          </a:p>
          <a:p>
            <a:pPr lvl="3"/>
            <a:r>
              <a:rPr lang="es-ES" altLang="es-ES" noProof="0"/>
              <a:t>Cuarto nivel</a:t>
            </a:r>
          </a:p>
          <a:p>
            <a:pPr lvl="4"/>
            <a:r>
              <a:rPr lang="es-ES" altLang="es-ES" noProof="0"/>
              <a:t>Quinto nivel</a:t>
            </a:r>
          </a:p>
        </p:txBody>
      </p:sp>
      <p:sp>
        <p:nvSpPr>
          <p:cNvPr id="7174" name="Rectangle 6">
            <a:extLst>
              <a:ext uri="{FF2B5EF4-FFF2-40B4-BE49-F238E27FC236}">
                <a16:creationId xmlns:a16="http://schemas.microsoft.com/office/drawing/2014/main" id="{F2FFCC80-D9FC-4286-B406-C7207F0BA449}"/>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s-ES" altLang="es-ES"/>
          </a:p>
        </p:txBody>
      </p:sp>
      <p:sp>
        <p:nvSpPr>
          <p:cNvPr id="7175" name="Rectangle 7">
            <a:extLst>
              <a:ext uri="{FF2B5EF4-FFF2-40B4-BE49-F238E27FC236}">
                <a16:creationId xmlns:a16="http://schemas.microsoft.com/office/drawing/2014/main" id="{7879F1FE-0A26-4EC7-A2E7-BC099FEF38C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0E25295-7D29-4BD0-A1C6-CFF52B2D4973}"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B0E25295-7D29-4BD0-A1C6-CFF52B2D4973}" type="slidenum">
              <a:rPr lang="es-ES" altLang="es-ES" smtClean="0"/>
              <a:pPr>
                <a:defRPr/>
              </a:pPr>
              <a:t>4</a:t>
            </a:fld>
            <a:endParaRPr lang="es-ES" altLang="es-ES"/>
          </a:p>
        </p:txBody>
      </p:sp>
    </p:spTree>
    <p:extLst>
      <p:ext uri="{BB962C8B-B14F-4D97-AF65-F5344CB8AC3E}">
        <p14:creationId xmlns:p14="http://schemas.microsoft.com/office/powerpoint/2010/main" val="172430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74;p:notes">
            <a:extLst>
              <a:ext uri="{FF2B5EF4-FFF2-40B4-BE49-F238E27FC236}">
                <a16:creationId xmlns:a16="http://schemas.microsoft.com/office/drawing/2014/main" id="{FAF9F60C-E492-47F1-AED6-6782577035AD}"/>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1267" name="Google Shape;75;p:notes">
            <a:extLst>
              <a:ext uri="{FF2B5EF4-FFF2-40B4-BE49-F238E27FC236}">
                <a16:creationId xmlns:a16="http://schemas.microsoft.com/office/drawing/2014/main" id="{6A2E27FA-8D8C-4321-A642-8C1846A928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0387b91eb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0387b91eb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387b91eb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387b91eb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387b91eb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387b91eb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387b91eb5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387b91eb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B0E25295-7D29-4BD0-A1C6-CFF52B2D4973}" type="slidenum">
              <a:rPr lang="es-ES" altLang="es-ES" smtClean="0"/>
              <a:pPr>
                <a:defRPr/>
              </a:pPr>
              <a:t>14</a:t>
            </a:fld>
            <a:endParaRPr lang="es-ES" altLang="es-ES"/>
          </a:p>
        </p:txBody>
      </p:sp>
    </p:spTree>
    <p:extLst>
      <p:ext uri="{BB962C8B-B14F-4D97-AF65-F5344CB8AC3E}">
        <p14:creationId xmlns:p14="http://schemas.microsoft.com/office/powerpoint/2010/main" val="394722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126;g10387b91eb5_0_74:notes">
            <a:extLst>
              <a:ext uri="{FF2B5EF4-FFF2-40B4-BE49-F238E27FC236}">
                <a16:creationId xmlns:a16="http://schemas.microsoft.com/office/drawing/2014/main" id="{D75A7523-0550-4D4A-AB4F-1AC462BDC7B5}"/>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3315" name="Google Shape;127;g10387b91eb5_0_74:notes">
            <a:extLst>
              <a:ext uri="{FF2B5EF4-FFF2-40B4-BE49-F238E27FC236}">
                <a16:creationId xmlns:a16="http://schemas.microsoft.com/office/drawing/2014/main" id="{045A4B41-63FB-4B7C-9F18-CF6D37981F85}"/>
              </a:ext>
            </a:extLst>
          </p:cNvPr>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s-ES" altLang="es-ES"/>
          </a:p>
        </p:txBody>
      </p:sp>
    </p:spTree>
    <p:extLst>
      <p:ext uri="{BB962C8B-B14F-4D97-AF65-F5344CB8AC3E}">
        <p14:creationId xmlns:p14="http://schemas.microsoft.com/office/powerpoint/2010/main" val="2787839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11;g10387b91eb5_0_1:notes">
            <a:extLst>
              <a:ext uri="{FF2B5EF4-FFF2-40B4-BE49-F238E27FC236}">
                <a16:creationId xmlns:a16="http://schemas.microsoft.com/office/drawing/2014/main" id="{5BDBD69B-15F7-4423-9F96-BE4CE3A15310}"/>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5363" name="Google Shape;112;g10387b91eb5_0_1:notes">
            <a:extLst>
              <a:ext uri="{FF2B5EF4-FFF2-40B4-BE49-F238E27FC236}">
                <a16:creationId xmlns:a16="http://schemas.microsoft.com/office/drawing/2014/main" id="{81AA4801-47E7-45BA-ACC4-046EF78C95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s-ES" altLang="es-ES"/>
          </a:p>
        </p:txBody>
      </p:sp>
    </p:spTree>
    <p:extLst>
      <p:ext uri="{BB962C8B-B14F-4D97-AF65-F5344CB8AC3E}">
        <p14:creationId xmlns:p14="http://schemas.microsoft.com/office/powerpoint/2010/main" val="385581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8D9EED41-F67A-4DC1-BBCD-67EF12451451}" type="slidenum">
              <a:rPr lang="es-ES" altLang="es-ES" smtClean="0"/>
              <a:pPr>
                <a:defRPr/>
              </a:pPr>
              <a:t>‹Nº›</a:t>
            </a:fld>
            <a:endParaRPr lang="es-ES" altLang="es-ES"/>
          </a:p>
        </p:txBody>
      </p:sp>
    </p:spTree>
    <p:extLst>
      <p:ext uri="{BB962C8B-B14F-4D97-AF65-F5344CB8AC3E}">
        <p14:creationId xmlns:p14="http://schemas.microsoft.com/office/powerpoint/2010/main" val="118527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75FE8FC0-CDAC-4634-BED1-BF8B1FBC50EC}" type="slidenum">
              <a:rPr lang="es-ES" altLang="es-ES" smtClean="0"/>
              <a:pPr>
                <a:defRPr/>
              </a:pPr>
              <a:t>‹Nº›</a:t>
            </a:fld>
            <a:endParaRPr lang="es-ES" altLang="es-ES"/>
          </a:p>
        </p:txBody>
      </p:sp>
    </p:spTree>
    <p:extLst>
      <p:ext uri="{BB962C8B-B14F-4D97-AF65-F5344CB8AC3E}">
        <p14:creationId xmlns:p14="http://schemas.microsoft.com/office/powerpoint/2010/main" val="146419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BF4B40EC-4EF6-4D12-B42D-6BF878B9ACA4}" type="slidenum">
              <a:rPr lang="es-ES" altLang="es-ES" smtClean="0"/>
              <a:pPr>
                <a:defRPr/>
              </a:pPr>
              <a:t>‹Nº›</a:t>
            </a:fld>
            <a:endParaRPr lang="es-ES" altLang="es-ES"/>
          </a:p>
        </p:txBody>
      </p:sp>
    </p:spTree>
    <p:extLst>
      <p:ext uri="{BB962C8B-B14F-4D97-AF65-F5344CB8AC3E}">
        <p14:creationId xmlns:p14="http://schemas.microsoft.com/office/powerpoint/2010/main" val="408329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172FA463-0A70-41BF-937D-4605B55963E7}" type="slidenum">
              <a:rPr lang="es-ES" altLang="es-ES" smtClean="0"/>
              <a:pPr>
                <a:defRPr/>
              </a:pPr>
              <a:t>‹Nº›</a:t>
            </a:fld>
            <a:endParaRPr lang="es-ES" altLang="es-ES"/>
          </a:p>
        </p:txBody>
      </p:sp>
    </p:spTree>
    <p:extLst>
      <p:ext uri="{BB962C8B-B14F-4D97-AF65-F5344CB8AC3E}">
        <p14:creationId xmlns:p14="http://schemas.microsoft.com/office/powerpoint/2010/main" val="405401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ltLang="es-ES"/>
          </a:p>
        </p:txBody>
      </p:sp>
      <p:sp>
        <p:nvSpPr>
          <p:cNvPr id="5" name="Footer Placeholder 4"/>
          <p:cNvSpPr>
            <a:spLocks noGrp="1"/>
          </p:cNvSpPr>
          <p:nvPr>
            <p:ph type="ftr" sz="quarter" idx="11"/>
          </p:nvPr>
        </p:nvSpPr>
        <p:spPr/>
        <p:txBody>
          <a:bodyPr/>
          <a:lstStyle/>
          <a:p>
            <a:pPr>
              <a:defRPr/>
            </a:pPr>
            <a:endParaRPr lang="es-ES" altLang="es-ES"/>
          </a:p>
        </p:txBody>
      </p:sp>
      <p:sp>
        <p:nvSpPr>
          <p:cNvPr id="6" name="Slide Number Placeholder 5"/>
          <p:cNvSpPr>
            <a:spLocks noGrp="1"/>
          </p:cNvSpPr>
          <p:nvPr>
            <p:ph type="sldNum" sz="quarter" idx="12"/>
          </p:nvPr>
        </p:nvSpPr>
        <p:spPr/>
        <p:txBody>
          <a:bodyPr/>
          <a:lstStyle/>
          <a:p>
            <a:pPr>
              <a:defRPr/>
            </a:pPr>
            <a:fld id="{9452C84D-3024-4F0D-A6A9-88C8DA696EB2}" type="slidenum">
              <a:rPr lang="es-ES" altLang="es-ES" smtClean="0"/>
              <a:pPr>
                <a:defRPr/>
              </a:pPr>
              <a:t>‹Nº›</a:t>
            </a:fld>
            <a:endParaRPr lang="es-ES" altLang="es-ES"/>
          </a:p>
        </p:txBody>
      </p:sp>
    </p:spTree>
    <p:extLst>
      <p:ext uri="{BB962C8B-B14F-4D97-AF65-F5344CB8AC3E}">
        <p14:creationId xmlns:p14="http://schemas.microsoft.com/office/powerpoint/2010/main" val="422291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7" name="Slide Number Placeholder 6"/>
          <p:cNvSpPr>
            <a:spLocks noGrp="1"/>
          </p:cNvSpPr>
          <p:nvPr>
            <p:ph type="sldNum" sz="quarter" idx="12"/>
          </p:nvPr>
        </p:nvSpPr>
        <p:spPr/>
        <p:txBody>
          <a:bodyPr/>
          <a:lstStyle/>
          <a:p>
            <a:pPr>
              <a:defRPr/>
            </a:pPr>
            <a:fld id="{7D565954-6B50-4EF0-A0D1-36DC6DA28245}" type="slidenum">
              <a:rPr lang="es-ES" altLang="es-ES" smtClean="0"/>
              <a:pPr>
                <a:defRPr/>
              </a:pPr>
              <a:t>‹Nº›</a:t>
            </a:fld>
            <a:endParaRPr lang="es-ES" altLang="es-ES"/>
          </a:p>
        </p:txBody>
      </p:sp>
    </p:spTree>
    <p:extLst>
      <p:ext uri="{BB962C8B-B14F-4D97-AF65-F5344CB8AC3E}">
        <p14:creationId xmlns:p14="http://schemas.microsoft.com/office/powerpoint/2010/main" val="294257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ltLang="es-ES"/>
          </a:p>
        </p:txBody>
      </p:sp>
      <p:sp>
        <p:nvSpPr>
          <p:cNvPr id="8" name="Footer Placeholder 7"/>
          <p:cNvSpPr>
            <a:spLocks noGrp="1"/>
          </p:cNvSpPr>
          <p:nvPr>
            <p:ph type="ftr" sz="quarter" idx="11"/>
          </p:nvPr>
        </p:nvSpPr>
        <p:spPr/>
        <p:txBody>
          <a:bodyPr/>
          <a:lstStyle/>
          <a:p>
            <a:pPr>
              <a:defRPr/>
            </a:pPr>
            <a:endParaRPr lang="es-ES" altLang="es-ES"/>
          </a:p>
        </p:txBody>
      </p:sp>
      <p:sp>
        <p:nvSpPr>
          <p:cNvPr id="9" name="Slide Number Placeholder 8"/>
          <p:cNvSpPr>
            <a:spLocks noGrp="1"/>
          </p:cNvSpPr>
          <p:nvPr>
            <p:ph type="sldNum" sz="quarter" idx="12"/>
          </p:nvPr>
        </p:nvSpPr>
        <p:spPr/>
        <p:txBody>
          <a:bodyPr/>
          <a:lstStyle/>
          <a:p>
            <a:pPr>
              <a:defRPr/>
            </a:pPr>
            <a:fld id="{DD29FBE0-D258-4EC3-8941-E761AEBB71B5}" type="slidenum">
              <a:rPr lang="es-ES" altLang="es-ES" smtClean="0"/>
              <a:pPr>
                <a:defRPr/>
              </a:pPr>
              <a:t>‹Nº›</a:t>
            </a:fld>
            <a:endParaRPr lang="es-ES" altLang="es-ES"/>
          </a:p>
        </p:txBody>
      </p:sp>
    </p:spTree>
    <p:extLst>
      <p:ext uri="{BB962C8B-B14F-4D97-AF65-F5344CB8AC3E}">
        <p14:creationId xmlns:p14="http://schemas.microsoft.com/office/powerpoint/2010/main" val="420991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ltLang="es-ES"/>
          </a:p>
        </p:txBody>
      </p:sp>
      <p:sp>
        <p:nvSpPr>
          <p:cNvPr id="4" name="Footer Placeholder 3"/>
          <p:cNvSpPr>
            <a:spLocks noGrp="1"/>
          </p:cNvSpPr>
          <p:nvPr>
            <p:ph type="ftr" sz="quarter" idx="11"/>
          </p:nvPr>
        </p:nvSpPr>
        <p:spPr/>
        <p:txBody>
          <a:bodyPr/>
          <a:lstStyle/>
          <a:p>
            <a:pPr>
              <a:defRPr/>
            </a:pPr>
            <a:endParaRPr lang="es-ES" altLang="es-ES"/>
          </a:p>
        </p:txBody>
      </p:sp>
      <p:sp>
        <p:nvSpPr>
          <p:cNvPr id="5" name="Slide Number Placeholder 4"/>
          <p:cNvSpPr>
            <a:spLocks noGrp="1"/>
          </p:cNvSpPr>
          <p:nvPr>
            <p:ph type="sldNum" sz="quarter" idx="12"/>
          </p:nvPr>
        </p:nvSpPr>
        <p:spPr/>
        <p:txBody>
          <a:bodyPr/>
          <a:lstStyle/>
          <a:p>
            <a:pPr>
              <a:defRPr/>
            </a:pPr>
            <a:fld id="{8D305387-B832-48A9-B54C-54E38ECD5D87}" type="slidenum">
              <a:rPr lang="es-ES" altLang="es-ES" smtClean="0"/>
              <a:pPr>
                <a:defRPr/>
              </a:pPr>
              <a:t>‹Nº›</a:t>
            </a:fld>
            <a:endParaRPr lang="es-ES" altLang="es-ES"/>
          </a:p>
        </p:txBody>
      </p:sp>
    </p:spTree>
    <p:extLst>
      <p:ext uri="{BB962C8B-B14F-4D97-AF65-F5344CB8AC3E}">
        <p14:creationId xmlns:p14="http://schemas.microsoft.com/office/powerpoint/2010/main" val="8198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ltLang="es-ES"/>
          </a:p>
        </p:txBody>
      </p:sp>
      <p:sp>
        <p:nvSpPr>
          <p:cNvPr id="3" name="Footer Placeholder 2"/>
          <p:cNvSpPr>
            <a:spLocks noGrp="1"/>
          </p:cNvSpPr>
          <p:nvPr>
            <p:ph type="ftr" sz="quarter" idx="11"/>
          </p:nvPr>
        </p:nvSpPr>
        <p:spPr/>
        <p:txBody>
          <a:bodyPr/>
          <a:lstStyle/>
          <a:p>
            <a:pPr>
              <a:defRPr/>
            </a:pPr>
            <a:endParaRPr lang="es-ES" altLang="es-ES"/>
          </a:p>
        </p:txBody>
      </p:sp>
      <p:sp>
        <p:nvSpPr>
          <p:cNvPr id="4" name="Slide Number Placeholder 3"/>
          <p:cNvSpPr>
            <a:spLocks noGrp="1"/>
          </p:cNvSpPr>
          <p:nvPr>
            <p:ph type="sldNum" sz="quarter" idx="12"/>
          </p:nvPr>
        </p:nvSpPr>
        <p:spPr/>
        <p:txBody>
          <a:bodyPr/>
          <a:lstStyle/>
          <a:p>
            <a:pPr>
              <a:defRPr/>
            </a:pPr>
            <a:fld id="{9600525C-CF1B-4FD0-A534-2556B1DB8007}" type="slidenum">
              <a:rPr lang="es-ES" altLang="es-ES" smtClean="0"/>
              <a:pPr>
                <a:defRPr/>
              </a:pPr>
              <a:t>‹Nº›</a:t>
            </a:fld>
            <a:endParaRPr lang="es-ES" altLang="es-ES"/>
          </a:p>
        </p:txBody>
      </p:sp>
    </p:spTree>
    <p:extLst>
      <p:ext uri="{BB962C8B-B14F-4D97-AF65-F5344CB8AC3E}">
        <p14:creationId xmlns:p14="http://schemas.microsoft.com/office/powerpoint/2010/main" val="269743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7" name="Slide Number Placeholder 6"/>
          <p:cNvSpPr>
            <a:spLocks noGrp="1"/>
          </p:cNvSpPr>
          <p:nvPr>
            <p:ph type="sldNum" sz="quarter" idx="12"/>
          </p:nvPr>
        </p:nvSpPr>
        <p:spPr/>
        <p:txBody>
          <a:bodyPr/>
          <a:lstStyle/>
          <a:p>
            <a:pPr>
              <a:defRPr/>
            </a:pPr>
            <a:fld id="{CC71535C-F150-4785-82B9-BE9882E1B053}" type="slidenum">
              <a:rPr lang="es-ES" altLang="es-ES" smtClean="0"/>
              <a:pPr>
                <a:defRPr/>
              </a:pPr>
              <a:t>‹Nº›</a:t>
            </a:fld>
            <a:endParaRPr lang="es-ES" altLang="es-ES"/>
          </a:p>
        </p:txBody>
      </p:sp>
    </p:spTree>
    <p:extLst>
      <p:ext uri="{BB962C8B-B14F-4D97-AF65-F5344CB8AC3E}">
        <p14:creationId xmlns:p14="http://schemas.microsoft.com/office/powerpoint/2010/main" val="104640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ltLang="es-ES"/>
          </a:p>
        </p:txBody>
      </p:sp>
      <p:sp>
        <p:nvSpPr>
          <p:cNvPr id="6" name="Footer Placeholder 5"/>
          <p:cNvSpPr>
            <a:spLocks noGrp="1"/>
          </p:cNvSpPr>
          <p:nvPr>
            <p:ph type="ftr" sz="quarter" idx="11"/>
          </p:nvPr>
        </p:nvSpPr>
        <p:spPr/>
        <p:txBody>
          <a:bodyPr/>
          <a:lstStyle/>
          <a:p>
            <a:pPr>
              <a:defRPr/>
            </a:pPr>
            <a:endParaRPr lang="es-ES" altLang="es-ES"/>
          </a:p>
        </p:txBody>
      </p:sp>
      <p:sp>
        <p:nvSpPr>
          <p:cNvPr id="7" name="Slide Number Placeholder 6"/>
          <p:cNvSpPr>
            <a:spLocks noGrp="1"/>
          </p:cNvSpPr>
          <p:nvPr>
            <p:ph type="sldNum" sz="quarter" idx="12"/>
          </p:nvPr>
        </p:nvSpPr>
        <p:spPr/>
        <p:txBody>
          <a:bodyPr/>
          <a:lstStyle/>
          <a:p>
            <a:pPr>
              <a:defRPr/>
            </a:pPr>
            <a:fld id="{CAA99641-91AD-4C39-91B2-F08987B31C0A}" type="slidenum">
              <a:rPr lang="es-ES" altLang="es-ES" smtClean="0"/>
              <a:pPr>
                <a:defRPr/>
              </a:pPr>
              <a:t>‹Nº›</a:t>
            </a:fld>
            <a:endParaRPr lang="es-ES" altLang="es-ES"/>
          </a:p>
        </p:txBody>
      </p:sp>
    </p:spTree>
    <p:extLst>
      <p:ext uri="{BB962C8B-B14F-4D97-AF65-F5344CB8AC3E}">
        <p14:creationId xmlns:p14="http://schemas.microsoft.com/office/powerpoint/2010/main" val="232905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lt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lt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1265241-CFC2-4F3C-9453-EFE1F97C70F3}" type="slidenum">
              <a:rPr lang="es-ES" altLang="es-ES" smtClean="0"/>
              <a:pPr>
                <a:defRPr/>
              </a:pPr>
              <a:t>‹Nº›</a:t>
            </a:fld>
            <a:endParaRPr lang="es-ES" altLang="es-ES"/>
          </a:p>
        </p:txBody>
      </p:sp>
    </p:spTree>
    <p:extLst>
      <p:ext uri="{BB962C8B-B14F-4D97-AF65-F5344CB8AC3E}">
        <p14:creationId xmlns:p14="http://schemas.microsoft.com/office/powerpoint/2010/main" val="3555030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F8BD5D5-98C9-466B-A35B-EB6835502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902" y="181204"/>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C:\Users\victor\OneDrive\NEFROLOGIA AL DIA\DOMINIO\Dossier\Icono NAD.jpg">
            <a:extLst>
              <a:ext uri="{FF2B5EF4-FFF2-40B4-BE49-F238E27FC236}">
                <a16:creationId xmlns:a16="http://schemas.microsoft.com/office/drawing/2014/main" id="{6833E6DE-15ED-489D-BA63-CA914BC70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32" y="404603"/>
            <a:ext cx="1608137" cy="56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8 Rectángulo">
            <a:extLst>
              <a:ext uri="{FF2B5EF4-FFF2-40B4-BE49-F238E27FC236}">
                <a16:creationId xmlns:a16="http://schemas.microsoft.com/office/drawing/2014/main" id="{CA45598C-B622-476D-8E1D-E4B60DCE8695}"/>
              </a:ext>
            </a:extLst>
          </p:cNvPr>
          <p:cNvSpPr>
            <a:spLocks noChangeArrowheads="1"/>
          </p:cNvSpPr>
          <p:nvPr/>
        </p:nvSpPr>
        <p:spPr bwMode="auto">
          <a:xfrm>
            <a:off x="2405743" y="386367"/>
            <a:ext cx="7922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4000" b="1" dirty="0">
                <a:solidFill>
                  <a:srgbClr val="0000FF"/>
                </a:solidFill>
              </a:rPr>
              <a:t>ATLAS DE HISTOPATOLOGÍA RENAL</a:t>
            </a:r>
          </a:p>
        </p:txBody>
      </p:sp>
      <p:cxnSp>
        <p:nvCxnSpPr>
          <p:cNvPr id="7" name="10 Conector recto">
            <a:extLst>
              <a:ext uri="{FF2B5EF4-FFF2-40B4-BE49-F238E27FC236}">
                <a16:creationId xmlns:a16="http://schemas.microsoft.com/office/drawing/2014/main" id="{59D6CCB4-02FE-4865-B2F7-3109B47B2F93}"/>
              </a:ext>
            </a:extLst>
          </p:cNvPr>
          <p:cNvCxnSpPr>
            <a:cxnSpLocks/>
          </p:cNvCxnSpPr>
          <p:nvPr/>
        </p:nvCxnSpPr>
        <p:spPr>
          <a:xfrm>
            <a:off x="451527" y="144462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78" name="CuadroTexto 7">
            <a:extLst>
              <a:ext uri="{FF2B5EF4-FFF2-40B4-BE49-F238E27FC236}">
                <a16:creationId xmlns:a16="http://schemas.microsoft.com/office/drawing/2014/main" id="{8801A654-A46A-4B52-9067-5FD9D57BA5A4}"/>
              </a:ext>
            </a:extLst>
          </p:cNvPr>
          <p:cNvSpPr txBox="1">
            <a:spLocks noChangeArrowheads="1"/>
          </p:cNvSpPr>
          <p:nvPr/>
        </p:nvSpPr>
        <p:spPr bwMode="auto">
          <a:xfrm>
            <a:off x="375325" y="1003757"/>
            <a:ext cx="2302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200" u="sng" dirty="0">
                <a:solidFill>
                  <a:srgbClr val="0000FF"/>
                </a:solidFill>
                <a:latin typeface="Arial" panose="020B0604020202020204" pitchFamily="34" charset="0"/>
              </a:rPr>
              <a:t>  http://www.nefrologiaaldia.org</a:t>
            </a:r>
          </a:p>
        </p:txBody>
      </p:sp>
      <p:pic>
        <p:nvPicPr>
          <p:cNvPr id="3079" name="Imagen 10">
            <a:extLst>
              <a:ext uri="{FF2B5EF4-FFF2-40B4-BE49-F238E27FC236}">
                <a16:creationId xmlns:a16="http://schemas.microsoft.com/office/drawing/2014/main" id="{84BC789E-1F95-4926-850C-E5FDDE434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420938"/>
            <a:ext cx="36480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F0D45496-BFD3-46A6-8950-02D44A09D3E2}"/>
              </a:ext>
            </a:extLst>
          </p:cNvPr>
          <p:cNvSpPr>
            <a:spLocks noChangeArrowheads="1"/>
          </p:cNvSpPr>
          <p:nvPr/>
        </p:nvSpPr>
        <p:spPr bwMode="auto">
          <a:xfrm>
            <a:off x="1146031" y="1594351"/>
            <a:ext cx="944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b="1" dirty="0">
                <a:latin typeface="Times New Roman" panose="02020603050405020304" pitchFamily="18" charset="0"/>
              </a:rPr>
              <a:t>Estructuras anatomo-funcionales renales normales</a:t>
            </a:r>
          </a:p>
        </p:txBody>
      </p:sp>
      <p:sp>
        <p:nvSpPr>
          <p:cNvPr id="10" name="CuadroTexto 9">
            <a:extLst>
              <a:ext uri="{FF2B5EF4-FFF2-40B4-BE49-F238E27FC236}">
                <a16:creationId xmlns:a16="http://schemas.microsoft.com/office/drawing/2014/main" id="{B72A1AF9-214E-414D-BBCC-3A84C508F853}"/>
              </a:ext>
            </a:extLst>
          </p:cNvPr>
          <p:cNvSpPr txBox="1"/>
          <p:nvPr/>
        </p:nvSpPr>
        <p:spPr>
          <a:xfrm>
            <a:off x="6564891" y="2201272"/>
            <a:ext cx="4359357" cy="2693045"/>
          </a:xfrm>
          <a:prstGeom prst="rect">
            <a:avLst/>
          </a:prstGeom>
          <a:noFill/>
        </p:spPr>
        <p:txBody>
          <a:bodyPr wrap="square">
            <a:spAutoFit/>
          </a:bodyPr>
          <a:lstStyle/>
          <a:p>
            <a:pPr eaLnBrk="1" hangingPunct="1">
              <a:spcBef>
                <a:spcPts val="600"/>
              </a:spcBef>
              <a:buFontTx/>
              <a:buNone/>
            </a:pPr>
            <a:r>
              <a:rPr lang="es-ES" altLang="es-ES" sz="2400" b="1" u="sng" dirty="0">
                <a:latin typeface="Times New Roman" panose="02020603050405020304" pitchFamily="18" charset="0"/>
              </a:rPr>
              <a:t>Nefrona</a:t>
            </a:r>
          </a:p>
          <a:p>
            <a:pPr eaLnBrk="1" hangingPunct="1">
              <a:spcBef>
                <a:spcPts val="600"/>
              </a:spcBef>
              <a:buFontTx/>
              <a:buNone/>
            </a:pPr>
            <a:r>
              <a:rPr lang="es-ES" altLang="es-ES" sz="2400" b="1" dirty="0">
                <a:latin typeface="Times New Roman" panose="02020603050405020304" pitchFamily="18" charset="0"/>
              </a:rPr>
              <a:t>Glomérulo</a:t>
            </a:r>
          </a:p>
          <a:p>
            <a:pPr eaLnBrk="1" hangingPunct="1">
              <a:spcBef>
                <a:spcPts val="600"/>
              </a:spcBef>
              <a:buFontTx/>
              <a:buNone/>
            </a:pPr>
            <a:r>
              <a:rPr lang="es-ES" altLang="es-ES" sz="2400" b="1" dirty="0">
                <a:latin typeface="Times New Roman" panose="02020603050405020304" pitchFamily="18" charset="0"/>
              </a:rPr>
              <a:t>Túbulos</a:t>
            </a:r>
          </a:p>
          <a:p>
            <a:pPr eaLnBrk="1" hangingPunct="1">
              <a:spcBef>
                <a:spcPts val="600"/>
              </a:spcBef>
              <a:buFontTx/>
              <a:buNone/>
            </a:pPr>
            <a:r>
              <a:rPr lang="es-ES" altLang="es-ES" sz="2400" b="1" dirty="0">
                <a:latin typeface="Times New Roman" panose="02020603050405020304" pitchFamily="18" charset="0"/>
              </a:rPr>
              <a:t>Intersticio</a:t>
            </a:r>
          </a:p>
          <a:p>
            <a:pPr eaLnBrk="1" hangingPunct="1">
              <a:spcBef>
                <a:spcPts val="600"/>
              </a:spcBef>
              <a:buFontTx/>
              <a:buNone/>
            </a:pPr>
            <a:r>
              <a:rPr lang="es-ES" altLang="es-ES" sz="2400" b="1" dirty="0">
                <a:latin typeface="Times New Roman" panose="02020603050405020304" pitchFamily="18" charset="0"/>
              </a:rPr>
              <a:t>Vasos</a:t>
            </a:r>
          </a:p>
          <a:p>
            <a:pPr eaLnBrk="1" hangingPunct="1">
              <a:spcBef>
                <a:spcPts val="600"/>
              </a:spcBef>
              <a:buFontTx/>
              <a:buNone/>
            </a:pPr>
            <a:r>
              <a:rPr lang="es-ES" sz="2400" b="1" dirty="0">
                <a:latin typeface="Times New Roman" panose="02020603050405020304" pitchFamily="18" charset="0"/>
              </a:rPr>
              <a:t>Ap. Yuxtaglomerular</a:t>
            </a:r>
            <a:endParaRPr lang="es-ES" sz="2400" dirty="0"/>
          </a:p>
        </p:txBody>
      </p:sp>
      <p:sp>
        <p:nvSpPr>
          <p:cNvPr id="11" name="CuadroTexto 10">
            <a:extLst>
              <a:ext uri="{FF2B5EF4-FFF2-40B4-BE49-F238E27FC236}">
                <a16:creationId xmlns:a16="http://schemas.microsoft.com/office/drawing/2014/main" id="{6B1D5D8B-0C2D-4438-B942-4167BC8D5C02}"/>
              </a:ext>
            </a:extLst>
          </p:cNvPr>
          <p:cNvSpPr txBox="1"/>
          <p:nvPr/>
        </p:nvSpPr>
        <p:spPr>
          <a:xfrm>
            <a:off x="6367122" y="5123555"/>
            <a:ext cx="3363613" cy="1569660"/>
          </a:xfrm>
          <a:prstGeom prst="rect">
            <a:avLst/>
          </a:prstGeom>
          <a:noFill/>
        </p:spPr>
        <p:txBody>
          <a:bodyPr wrap="none" rtlCol="0">
            <a:spAutoFit/>
          </a:bodyPr>
          <a:lstStyle/>
          <a:p>
            <a:r>
              <a:rPr lang="es-ES" sz="2400" b="1"/>
              <a:t>Autores</a:t>
            </a:r>
          </a:p>
          <a:p>
            <a:r>
              <a:rPr lang="es-ES" b="1" i="1"/>
              <a:t>Víctor Lorenzo</a:t>
            </a:r>
          </a:p>
          <a:p>
            <a:r>
              <a:rPr lang="es-ES" b="1" i="1"/>
              <a:t>    Hospital Universitario. Tenerife</a:t>
            </a:r>
          </a:p>
          <a:p>
            <a:r>
              <a:rPr lang="es-ES" b="1" i="1"/>
              <a:t>Yolanda Arce</a:t>
            </a:r>
          </a:p>
          <a:p>
            <a:r>
              <a:rPr lang="es-ES" b="1" i="1"/>
              <a:t>    Fundació Puigvert. Barcelona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4"/>
          <p:cNvPicPr preferRelativeResize="0"/>
          <p:nvPr/>
        </p:nvPicPr>
        <p:blipFill rotWithShape="1">
          <a:blip r:embed="rId3" cstate="print">
            <a:alphaModFix/>
          </a:blip>
          <a:srcRect l="17328"/>
          <a:stretch/>
        </p:blipFill>
        <p:spPr>
          <a:xfrm>
            <a:off x="1712250" y="1456001"/>
            <a:ext cx="5260125" cy="4838700"/>
          </a:xfrm>
          <a:prstGeom prst="rect">
            <a:avLst/>
          </a:prstGeom>
          <a:noFill/>
          <a:ln>
            <a:noFill/>
          </a:ln>
        </p:spPr>
      </p:pic>
      <p:sp>
        <p:nvSpPr>
          <p:cNvPr id="220" name="Google Shape;220;p24"/>
          <p:cNvSpPr txBox="1"/>
          <p:nvPr/>
        </p:nvSpPr>
        <p:spPr>
          <a:xfrm>
            <a:off x="7294025" y="2914517"/>
            <a:ext cx="2320068"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Polo vascular</a:t>
            </a:r>
            <a:endParaRPr sz="2000" b="1" dirty="0">
              <a:latin typeface="Times New Roman" panose="02020603050405020304" pitchFamily="18" charset="0"/>
              <a:cs typeface="Times New Roman" panose="02020603050405020304" pitchFamily="18" charset="0"/>
            </a:endParaRPr>
          </a:p>
        </p:txBody>
      </p:sp>
      <p:sp>
        <p:nvSpPr>
          <p:cNvPr id="221" name="Google Shape;221;p24"/>
          <p:cNvSpPr txBox="1"/>
          <p:nvPr/>
        </p:nvSpPr>
        <p:spPr>
          <a:xfrm>
            <a:off x="7294025" y="4081152"/>
            <a:ext cx="3036518"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Espacio de Bowman</a:t>
            </a:r>
            <a:endParaRPr sz="2000" b="1" dirty="0">
              <a:latin typeface="Times New Roman" panose="02020603050405020304" pitchFamily="18" charset="0"/>
              <a:cs typeface="Times New Roman" panose="02020603050405020304" pitchFamily="18" charset="0"/>
            </a:endParaRPr>
          </a:p>
        </p:txBody>
      </p:sp>
      <p:cxnSp>
        <p:nvCxnSpPr>
          <p:cNvPr id="222" name="Google Shape;222;p24"/>
          <p:cNvCxnSpPr>
            <a:cxnSpLocks/>
          </p:cNvCxnSpPr>
          <p:nvPr/>
        </p:nvCxnSpPr>
        <p:spPr>
          <a:xfrm>
            <a:off x="4724400" y="2902905"/>
            <a:ext cx="2569624" cy="240772"/>
          </a:xfrm>
          <a:prstGeom prst="straightConnector1">
            <a:avLst/>
          </a:prstGeom>
          <a:noFill/>
          <a:ln w="38100" cap="flat" cmpd="sng">
            <a:solidFill>
              <a:srgbClr val="0000FF"/>
            </a:solidFill>
            <a:prstDash val="solid"/>
            <a:round/>
            <a:headEnd type="arrow" w="med" len="med"/>
            <a:tailEnd type="none" w="med" len="med"/>
          </a:ln>
        </p:spPr>
      </p:cxnSp>
      <p:cxnSp>
        <p:nvCxnSpPr>
          <p:cNvPr id="223" name="Google Shape;223;p24"/>
          <p:cNvCxnSpPr>
            <a:cxnSpLocks/>
            <a:endCxn id="221" idx="1"/>
          </p:cNvCxnSpPr>
          <p:nvPr/>
        </p:nvCxnSpPr>
        <p:spPr>
          <a:xfrm flipV="1">
            <a:off x="5455925" y="4327358"/>
            <a:ext cx="1838100" cy="1444"/>
          </a:xfrm>
          <a:prstGeom prst="straightConnector1">
            <a:avLst/>
          </a:prstGeom>
          <a:noFill/>
          <a:ln w="38100" cap="flat" cmpd="sng">
            <a:solidFill>
              <a:srgbClr val="0000FF"/>
            </a:solidFill>
            <a:prstDash val="solid"/>
            <a:round/>
            <a:headEnd type="arrow" w="med" len="med"/>
            <a:tailEnd type="none" w="med" len="med"/>
          </a:ln>
        </p:spPr>
      </p:cxnSp>
      <p:sp>
        <p:nvSpPr>
          <p:cNvPr id="225" name="Google Shape;225;p24"/>
          <p:cNvSpPr txBox="1"/>
          <p:nvPr/>
        </p:nvSpPr>
        <p:spPr>
          <a:xfrm>
            <a:off x="7294025" y="4901027"/>
            <a:ext cx="2644632"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Epitelio parietal</a:t>
            </a:r>
            <a:endParaRPr sz="2000" b="1" dirty="0">
              <a:latin typeface="Times New Roman" panose="02020603050405020304" pitchFamily="18" charset="0"/>
              <a:cs typeface="Times New Roman" panose="02020603050405020304" pitchFamily="18" charset="0"/>
            </a:endParaRPr>
          </a:p>
        </p:txBody>
      </p:sp>
      <p:sp>
        <p:nvSpPr>
          <p:cNvPr id="227" name="Google Shape;227;p24"/>
          <p:cNvSpPr/>
          <p:nvPr/>
        </p:nvSpPr>
        <p:spPr>
          <a:xfrm>
            <a:off x="5406250" y="4522626"/>
            <a:ext cx="290100" cy="2613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cxnSp>
        <p:nvCxnSpPr>
          <p:cNvPr id="228" name="Google Shape;228;p24"/>
          <p:cNvCxnSpPr>
            <a:cxnSpLocks/>
            <a:stCxn id="227" idx="5"/>
            <a:endCxn id="225" idx="1"/>
          </p:cNvCxnSpPr>
          <p:nvPr/>
        </p:nvCxnSpPr>
        <p:spPr>
          <a:xfrm>
            <a:off x="5653866" y="4745660"/>
            <a:ext cx="1640159" cy="401573"/>
          </a:xfrm>
          <a:prstGeom prst="straightConnector1">
            <a:avLst/>
          </a:prstGeom>
          <a:noFill/>
          <a:ln w="38100" cap="flat" cmpd="sng">
            <a:solidFill>
              <a:srgbClr val="0000FF"/>
            </a:solidFill>
            <a:prstDash val="solid"/>
            <a:round/>
            <a:headEnd type="none" w="med" len="med"/>
            <a:tailEnd type="none" w="med" len="med"/>
          </a:ln>
        </p:spPr>
      </p:cxnSp>
      <p:sp>
        <p:nvSpPr>
          <p:cNvPr id="25" name="Google Shape;244;p25">
            <a:extLst>
              <a:ext uri="{FF2B5EF4-FFF2-40B4-BE49-F238E27FC236}">
                <a16:creationId xmlns:a16="http://schemas.microsoft.com/office/drawing/2014/main" id="{251FDF5F-270B-42B0-98D3-5D94D5B2F474}"/>
              </a:ext>
            </a:extLst>
          </p:cNvPr>
          <p:cNvSpPr txBox="1"/>
          <p:nvPr/>
        </p:nvSpPr>
        <p:spPr>
          <a:xfrm>
            <a:off x="7500667" y="1651486"/>
            <a:ext cx="1835693" cy="800189"/>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Células mesangiales</a:t>
            </a:r>
            <a:endParaRPr sz="2000" b="1" dirty="0">
              <a:latin typeface="Times New Roman" panose="02020603050405020304" pitchFamily="18" charset="0"/>
              <a:cs typeface="Times New Roman" panose="02020603050405020304" pitchFamily="18" charset="0"/>
            </a:endParaRPr>
          </a:p>
        </p:txBody>
      </p:sp>
      <p:cxnSp>
        <p:nvCxnSpPr>
          <p:cNvPr id="26" name="Google Shape;222;p24">
            <a:extLst>
              <a:ext uri="{FF2B5EF4-FFF2-40B4-BE49-F238E27FC236}">
                <a16:creationId xmlns:a16="http://schemas.microsoft.com/office/drawing/2014/main" id="{4FAABB78-150C-46EA-A215-961B6E87E0DF}"/>
              </a:ext>
            </a:extLst>
          </p:cNvPr>
          <p:cNvCxnSpPr>
            <a:cxnSpLocks/>
          </p:cNvCxnSpPr>
          <p:nvPr/>
        </p:nvCxnSpPr>
        <p:spPr>
          <a:xfrm flipV="1">
            <a:off x="3791744" y="1988840"/>
            <a:ext cx="3600400" cy="576064"/>
          </a:xfrm>
          <a:prstGeom prst="straightConnector1">
            <a:avLst/>
          </a:prstGeom>
          <a:noFill/>
          <a:ln w="38100" cap="flat" cmpd="sng">
            <a:solidFill>
              <a:srgbClr val="0000FF"/>
            </a:solidFill>
            <a:prstDash val="solid"/>
            <a:round/>
            <a:headEnd type="arrow" w="med" len="med"/>
            <a:tailEnd type="none" w="med" len="med"/>
          </a:ln>
        </p:spPr>
      </p:cxnSp>
      <p:sp>
        <p:nvSpPr>
          <p:cNvPr id="29" name="Google Shape;220;p24">
            <a:extLst>
              <a:ext uri="{FF2B5EF4-FFF2-40B4-BE49-F238E27FC236}">
                <a16:creationId xmlns:a16="http://schemas.microsoft.com/office/drawing/2014/main" id="{29DA7042-6E29-4151-B091-157F732E53BC}"/>
              </a:ext>
            </a:extLst>
          </p:cNvPr>
          <p:cNvSpPr txBox="1"/>
          <p:nvPr/>
        </p:nvSpPr>
        <p:spPr>
          <a:xfrm>
            <a:off x="7431350" y="3502200"/>
            <a:ext cx="1610287"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Luz capilar</a:t>
            </a:r>
            <a:endParaRPr sz="2000" b="1" dirty="0">
              <a:latin typeface="Times New Roman" panose="02020603050405020304" pitchFamily="18" charset="0"/>
              <a:cs typeface="Times New Roman" panose="02020603050405020304" pitchFamily="18" charset="0"/>
            </a:endParaRPr>
          </a:p>
        </p:txBody>
      </p:sp>
      <p:cxnSp>
        <p:nvCxnSpPr>
          <p:cNvPr id="30" name="Google Shape;222;p24">
            <a:extLst>
              <a:ext uri="{FF2B5EF4-FFF2-40B4-BE49-F238E27FC236}">
                <a16:creationId xmlns:a16="http://schemas.microsoft.com/office/drawing/2014/main" id="{79EE91CD-3206-48CD-A5EF-D58CD2EDB11B}"/>
              </a:ext>
            </a:extLst>
          </p:cNvPr>
          <p:cNvCxnSpPr>
            <a:cxnSpLocks/>
          </p:cNvCxnSpPr>
          <p:nvPr/>
        </p:nvCxnSpPr>
        <p:spPr>
          <a:xfrm flipV="1">
            <a:off x="4105888" y="3717628"/>
            <a:ext cx="3358265" cy="215428"/>
          </a:xfrm>
          <a:prstGeom prst="straightConnector1">
            <a:avLst/>
          </a:prstGeom>
          <a:noFill/>
          <a:ln w="38100" cap="flat" cmpd="sng">
            <a:solidFill>
              <a:srgbClr val="0000FF"/>
            </a:solidFill>
            <a:prstDash val="solid"/>
            <a:round/>
            <a:headEnd type="arrow" w="med" len="med"/>
            <a:tailEnd type="none" w="med" len="med"/>
          </a:ln>
        </p:spPr>
      </p:cxnSp>
      <p:sp>
        <p:nvSpPr>
          <p:cNvPr id="17" name="ZoneTexte 1">
            <a:extLst>
              <a:ext uri="{FF2B5EF4-FFF2-40B4-BE49-F238E27FC236}">
                <a16:creationId xmlns:a16="http://schemas.microsoft.com/office/drawing/2014/main" id="{27CB1579-CE49-4C82-B6AF-BB145CC83313}"/>
              </a:ext>
            </a:extLst>
          </p:cNvPr>
          <p:cNvSpPr txBox="1"/>
          <p:nvPr/>
        </p:nvSpPr>
        <p:spPr>
          <a:xfrm>
            <a:off x="2874441" y="5879203"/>
            <a:ext cx="1223348"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H&amp;E</a:t>
            </a:r>
            <a:endParaRPr lang="fr-ES" sz="1400" b="1" dirty="0"/>
          </a:p>
        </p:txBody>
      </p:sp>
      <p:sp>
        <p:nvSpPr>
          <p:cNvPr id="18" name="CuadroTexto 15">
            <a:extLst>
              <a:ext uri="{FF2B5EF4-FFF2-40B4-BE49-F238E27FC236}">
                <a16:creationId xmlns:a16="http://schemas.microsoft.com/office/drawing/2014/main" id="{D4CFC08F-F6FA-4F0F-83F6-BDAFFB838993}"/>
              </a:ext>
            </a:extLst>
          </p:cNvPr>
          <p:cNvSpPr txBox="1">
            <a:spLocks noChangeArrowheads="1"/>
          </p:cNvSpPr>
          <p:nvPr/>
        </p:nvSpPr>
        <p:spPr bwMode="auto">
          <a:xfrm>
            <a:off x="881743" y="44451"/>
            <a:ext cx="9971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Glomérulo</a:t>
            </a:r>
            <a:r>
              <a:rPr lang="en-US" altLang="es-ES" b="1" dirty="0">
                <a:solidFill>
                  <a:srgbClr val="0000FF"/>
                </a:solidFill>
                <a:latin typeface="Times New Roman" panose="02020603050405020304" pitchFamily="18" charset="0"/>
                <a:cs typeface="Times New Roman" panose="02020603050405020304" pitchFamily="18" charset="0"/>
              </a:rPr>
              <a:t> sin </a:t>
            </a:r>
            <a:r>
              <a:rPr lang="en-US" altLang="es-ES" b="1" dirty="0" err="1">
                <a:solidFill>
                  <a:srgbClr val="0000FF"/>
                </a:solidFill>
                <a:latin typeface="Times New Roman" panose="02020603050405020304" pitchFamily="18" charset="0"/>
                <a:cs typeface="Times New Roman" panose="02020603050405020304" pitchFamily="18" charset="0"/>
              </a:rPr>
              <a:t>alteraciones</a:t>
            </a:r>
            <a:r>
              <a:rPr lang="en-US" altLang="es-ES" b="1" dirty="0">
                <a:solidFill>
                  <a:srgbClr val="0000FF"/>
                </a:solidFill>
                <a:latin typeface="Times New Roman" panose="02020603050405020304" pitchFamily="18" charset="0"/>
                <a:cs typeface="Times New Roman" panose="02020603050405020304" pitchFamily="18" charset="0"/>
              </a:rPr>
              <a:t> </a:t>
            </a:r>
            <a:r>
              <a:rPr lang="en-US" altLang="es-ES" b="1" dirty="0" err="1">
                <a:solidFill>
                  <a:srgbClr val="0000FF"/>
                </a:solidFill>
                <a:latin typeface="Times New Roman" panose="02020603050405020304" pitchFamily="18" charset="0"/>
                <a:cs typeface="Times New Roman" panose="02020603050405020304" pitchFamily="18" charset="0"/>
              </a:rPr>
              <a:t>morfológicas</a:t>
            </a:r>
            <a:endParaRPr lang="es-ES" altLang="es-ES" b="1" dirty="0">
              <a:solidFill>
                <a:srgbClr val="0000FF"/>
              </a:solidFill>
              <a:latin typeface="Times New Roman" panose="02020603050405020304" pitchFamily="18" charset="0"/>
              <a:cs typeface="Times New Roman" panose="02020603050405020304" pitchFamily="18" charset="0"/>
            </a:endParaRPr>
          </a:p>
        </p:txBody>
      </p:sp>
      <p:cxnSp>
        <p:nvCxnSpPr>
          <p:cNvPr id="21" name="10 Conector recto">
            <a:extLst>
              <a:ext uri="{FF2B5EF4-FFF2-40B4-BE49-F238E27FC236}">
                <a16:creationId xmlns:a16="http://schemas.microsoft.com/office/drawing/2014/main" id="{968A5B7B-AB5A-4F07-90E5-39EE4F3894A9}"/>
              </a:ext>
            </a:extLst>
          </p:cNvPr>
          <p:cNvCxnSpPr>
            <a:cxnSpLocks/>
          </p:cNvCxnSpPr>
          <p:nvPr/>
        </p:nvCxnSpPr>
        <p:spPr>
          <a:xfrm>
            <a:off x="497906" y="68184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25"/>
          <p:cNvPicPr preferRelativeResize="0"/>
          <p:nvPr/>
        </p:nvPicPr>
        <p:blipFill>
          <a:blip r:embed="rId3" cstate="print">
            <a:alphaModFix/>
          </a:blip>
          <a:stretch>
            <a:fillRect/>
          </a:stretch>
        </p:blipFill>
        <p:spPr>
          <a:xfrm>
            <a:off x="1676402" y="1528009"/>
            <a:ext cx="6451599" cy="4838700"/>
          </a:xfrm>
          <a:prstGeom prst="rect">
            <a:avLst/>
          </a:prstGeom>
          <a:noFill/>
          <a:ln>
            <a:solidFill>
              <a:srgbClr val="0000FF"/>
            </a:solidFill>
          </a:ln>
        </p:spPr>
      </p:pic>
      <p:sp>
        <p:nvSpPr>
          <p:cNvPr id="236" name="Google Shape;236;p25"/>
          <p:cNvSpPr txBox="1"/>
          <p:nvPr/>
        </p:nvSpPr>
        <p:spPr>
          <a:xfrm>
            <a:off x="8328248" y="2020610"/>
            <a:ext cx="2088232"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Epitelio parietal</a:t>
            </a:r>
            <a:endParaRPr sz="2000" b="1" dirty="0">
              <a:latin typeface="Times New Roman" panose="02020603050405020304" pitchFamily="18" charset="0"/>
              <a:cs typeface="Times New Roman" panose="02020603050405020304" pitchFamily="18" charset="0"/>
            </a:endParaRPr>
          </a:p>
        </p:txBody>
      </p:sp>
      <p:sp>
        <p:nvSpPr>
          <p:cNvPr id="237" name="Google Shape;237;p25"/>
          <p:cNvSpPr/>
          <p:nvPr/>
        </p:nvSpPr>
        <p:spPr>
          <a:xfrm>
            <a:off x="4992750" y="1605759"/>
            <a:ext cx="290100" cy="2613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sp>
        <p:nvSpPr>
          <p:cNvPr id="238" name="Google Shape;238;p25"/>
          <p:cNvSpPr/>
          <p:nvPr/>
        </p:nvSpPr>
        <p:spPr>
          <a:xfrm>
            <a:off x="4992750" y="1991584"/>
            <a:ext cx="290100" cy="2613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sp>
        <p:nvSpPr>
          <p:cNvPr id="239" name="Google Shape;239;p25"/>
          <p:cNvSpPr/>
          <p:nvPr/>
        </p:nvSpPr>
        <p:spPr>
          <a:xfrm>
            <a:off x="4006225" y="2020609"/>
            <a:ext cx="376200" cy="3387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cxnSp>
        <p:nvCxnSpPr>
          <p:cNvPr id="240" name="Google Shape;240;p25"/>
          <p:cNvCxnSpPr>
            <a:cxnSpLocks/>
            <a:stCxn id="237" idx="6"/>
            <a:endCxn id="236" idx="1"/>
          </p:cNvCxnSpPr>
          <p:nvPr/>
        </p:nvCxnSpPr>
        <p:spPr>
          <a:xfrm>
            <a:off x="5282850" y="1736409"/>
            <a:ext cx="3045398" cy="530407"/>
          </a:xfrm>
          <a:prstGeom prst="straightConnector1">
            <a:avLst/>
          </a:prstGeom>
          <a:noFill/>
          <a:ln w="38100" cap="flat" cmpd="sng">
            <a:solidFill>
              <a:srgbClr val="0000FF"/>
            </a:solidFill>
            <a:prstDash val="solid"/>
            <a:round/>
            <a:headEnd type="arrow" w="med" len="med"/>
            <a:tailEnd type="none" w="med" len="med"/>
          </a:ln>
        </p:spPr>
      </p:cxnSp>
      <p:sp>
        <p:nvSpPr>
          <p:cNvPr id="241" name="Google Shape;241;p25"/>
          <p:cNvSpPr txBox="1"/>
          <p:nvPr/>
        </p:nvSpPr>
        <p:spPr>
          <a:xfrm>
            <a:off x="8328247" y="2555109"/>
            <a:ext cx="3365845"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Epitelio visceral (podocitos)</a:t>
            </a:r>
            <a:endParaRPr sz="2000" b="1" dirty="0">
              <a:latin typeface="Times New Roman" panose="02020603050405020304" pitchFamily="18" charset="0"/>
              <a:cs typeface="Times New Roman" panose="02020603050405020304" pitchFamily="18" charset="0"/>
            </a:endParaRPr>
          </a:p>
        </p:txBody>
      </p:sp>
      <p:cxnSp>
        <p:nvCxnSpPr>
          <p:cNvPr id="242" name="Google Shape;242;p25"/>
          <p:cNvCxnSpPr>
            <a:cxnSpLocks/>
            <a:stCxn id="238" idx="6"/>
            <a:endCxn id="241" idx="1"/>
          </p:cNvCxnSpPr>
          <p:nvPr/>
        </p:nvCxnSpPr>
        <p:spPr>
          <a:xfrm>
            <a:off x="5282850" y="2122234"/>
            <a:ext cx="3045397" cy="679081"/>
          </a:xfrm>
          <a:prstGeom prst="straightConnector1">
            <a:avLst/>
          </a:prstGeom>
          <a:noFill/>
          <a:ln w="38100" cap="flat" cmpd="sng">
            <a:solidFill>
              <a:srgbClr val="0000FF"/>
            </a:solidFill>
            <a:prstDash val="solid"/>
            <a:round/>
            <a:headEnd type="arrow" w="med" len="med"/>
            <a:tailEnd type="none" w="med" len="med"/>
          </a:ln>
        </p:spPr>
      </p:cxnSp>
      <p:sp>
        <p:nvSpPr>
          <p:cNvPr id="243" name="Google Shape;243;p25"/>
          <p:cNvSpPr/>
          <p:nvPr/>
        </p:nvSpPr>
        <p:spPr>
          <a:xfrm>
            <a:off x="5428075" y="3281609"/>
            <a:ext cx="290100" cy="261300"/>
          </a:xfrm>
          <a:prstGeom prst="ellipse">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sp>
        <p:nvSpPr>
          <p:cNvPr id="244" name="Google Shape;244;p25"/>
          <p:cNvSpPr txBox="1"/>
          <p:nvPr/>
        </p:nvSpPr>
        <p:spPr>
          <a:xfrm>
            <a:off x="8249663" y="3243510"/>
            <a:ext cx="2333907"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a:latin typeface="Times New Roman" panose="02020603050405020304" pitchFamily="18" charset="0"/>
                <a:cs typeface="Times New Roman" panose="02020603050405020304" pitchFamily="18" charset="0"/>
              </a:rPr>
              <a:t>Célula mesangial</a:t>
            </a:r>
            <a:endParaRPr sz="2000" b="1">
              <a:latin typeface="Times New Roman" panose="02020603050405020304" pitchFamily="18" charset="0"/>
              <a:cs typeface="Times New Roman" panose="02020603050405020304" pitchFamily="18" charset="0"/>
            </a:endParaRPr>
          </a:p>
        </p:txBody>
      </p:sp>
      <p:sp>
        <p:nvSpPr>
          <p:cNvPr id="245" name="Google Shape;245;p25"/>
          <p:cNvSpPr txBox="1"/>
          <p:nvPr/>
        </p:nvSpPr>
        <p:spPr>
          <a:xfrm>
            <a:off x="8276793" y="3778010"/>
            <a:ext cx="2249090" cy="492412"/>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a:latin typeface="Times New Roman" panose="02020603050405020304" pitchFamily="18" charset="0"/>
                <a:cs typeface="Times New Roman" panose="02020603050405020304" pitchFamily="18" charset="0"/>
              </a:rPr>
              <a:t>Célula endotelial</a:t>
            </a:r>
            <a:endParaRPr sz="2000" b="1">
              <a:latin typeface="Times New Roman" panose="02020603050405020304" pitchFamily="18" charset="0"/>
              <a:cs typeface="Times New Roman" panose="02020603050405020304" pitchFamily="18" charset="0"/>
            </a:endParaRPr>
          </a:p>
        </p:txBody>
      </p:sp>
      <p:cxnSp>
        <p:nvCxnSpPr>
          <p:cNvPr id="246" name="Google Shape;246;p25"/>
          <p:cNvCxnSpPr>
            <a:cxnSpLocks/>
            <a:stCxn id="243" idx="5"/>
            <a:endCxn id="245" idx="1"/>
          </p:cNvCxnSpPr>
          <p:nvPr/>
        </p:nvCxnSpPr>
        <p:spPr>
          <a:xfrm>
            <a:off x="5675691" y="3504643"/>
            <a:ext cx="2601102" cy="519573"/>
          </a:xfrm>
          <a:prstGeom prst="straightConnector1">
            <a:avLst/>
          </a:prstGeom>
          <a:noFill/>
          <a:ln w="38100" cap="flat" cmpd="sng">
            <a:solidFill>
              <a:srgbClr val="0000FF"/>
            </a:solidFill>
            <a:prstDash val="solid"/>
            <a:round/>
            <a:headEnd type="arrow" w="med" len="med"/>
            <a:tailEnd type="none" w="med" len="med"/>
          </a:ln>
        </p:spPr>
      </p:cxnSp>
      <p:cxnSp>
        <p:nvCxnSpPr>
          <p:cNvPr id="247" name="Google Shape;247;p25"/>
          <p:cNvCxnSpPr>
            <a:cxnSpLocks/>
            <a:stCxn id="239" idx="6"/>
            <a:endCxn id="244" idx="1"/>
          </p:cNvCxnSpPr>
          <p:nvPr/>
        </p:nvCxnSpPr>
        <p:spPr>
          <a:xfrm>
            <a:off x="4382425" y="2189959"/>
            <a:ext cx="3867238" cy="1299757"/>
          </a:xfrm>
          <a:prstGeom prst="straightConnector1">
            <a:avLst/>
          </a:prstGeom>
          <a:noFill/>
          <a:ln w="38100" cap="flat" cmpd="sng">
            <a:solidFill>
              <a:srgbClr val="0000FF"/>
            </a:solidFill>
            <a:prstDash val="solid"/>
            <a:round/>
            <a:headEnd type="arrow" w="med" len="med"/>
            <a:tailEnd type="none" w="med" len="med"/>
          </a:ln>
        </p:spPr>
      </p:cxnSp>
      <p:sp>
        <p:nvSpPr>
          <p:cNvPr id="21" name="CuadroTexto 15">
            <a:extLst>
              <a:ext uri="{FF2B5EF4-FFF2-40B4-BE49-F238E27FC236}">
                <a16:creationId xmlns:a16="http://schemas.microsoft.com/office/drawing/2014/main" id="{BBD26FFD-6F48-4722-B047-A2255D5E0AAF}"/>
              </a:ext>
            </a:extLst>
          </p:cNvPr>
          <p:cNvSpPr txBox="1">
            <a:spLocks noChangeArrowheads="1"/>
          </p:cNvSpPr>
          <p:nvPr/>
        </p:nvSpPr>
        <p:spPr bwMode="auto">
          <a:xfrm>
            <a:off x="881743" y="44451"/>
            <a:ext cx="9971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Glomérulo</a:t>
            </a:r>
            <a:r>
              <a:rPr lang="en-US" altLang="es-ES" b="1" dirty="0">
                <a:solidFill>
                  <a:srgbClr val="0000FF"/>
                </a:solidFill>
                <a:latin typeface="Times New Roman" panose="02020603050405020304" pitchFamily="18" charset="0"/>
                <a:cs typeface="Times New Roman" panose="02020603050405020304" pitchFamily="18" charset="0"/>
              </a:rPr>
              <a:t> sin </a:t>
            </a:r>
            <a:r>
              <a:rPr lang="en-US" altLang="es-ES" b="1" dirty="0" err="1">
                <a:solidFill>
                  <a:srgbClr val="0000FF"/>
                </a:solidFill>
                <a:latin typeface="Times New Roman" panose="02020603050405020304" pitchFamily="18" charset="0"/>
                <a:cs typeface="Times New Roman" panose="02020603050405020304" pitchFamily="18" charset="0"/>
              </a:rPr>
              <a:t>alteraciones</a:t>
            </a:r>
            <a:r>
              <a:rPr lang="en-US" altLang="es-ES" b="1" dirty="0">
                <a:solidFill>
                  <a:srgbClr val="0000FF"/>
                </a:solidFill>
                <a:latin typeface="Times New Roman" panose="02020603050405020304" pitchFamily="18" charset="0"/>
                <a:cs typeface="Times New Roman" panose="02020603050405020304" pitchFamily="18" charset="0"/>
              </a:rPr>
              <a:t> </a:t>
            </a:r>
            <a:r>
              <a:rPr lang="en-US" altLang="es-ES" b="1" dirty="0" err="1">
                <a:solidFill>
                  <a:srgbClr val="0000FF"/>
                </a:solidFill>
                <a:latin typeface="Times New Roman" panose="02020603050405020304" pitchFamily="18" charset="0"/>
                <a:cs typeface="Times New Roman" panose="02020603050405020304" pitchFamily="18" charset="0"/>
              </a:rPr>
              <a:t>morfológicas</a:t>
            </a:r>
            <a:endParaRPr lang="es-ES" altLang="es-ES" b="1" dirty="0">
              <a:solidFill>
                <a:srgbClr val="0000FF"/>
              </a:solidFill>
              <a:latin typeface="Times New Roman" panose="02020603050405020304" pitchFamily="18" charset="0"/>
              <a:cs typeface="Times New Roman" panose="02020603050405020304" pitchFamily="18" charset="0"/>
            </a:endParaRPr>
          </a:p>
        </p:txBody>
      </p:sp>
      <p:cxnSp>
        <p:nvCxnSpPr>
          <p:cNvPr id="22" name="10 Conector recto">
            <a:extLst>
              <a:ext uri="{FF2B5EF4-FFF2-40B4-BE49-F238E27FC236}">
                <a16:creationId xmlns:a16="http://schemas.microsoft.com/office/drawing/2014/main" id="{E3012B1D-6270-4BF5-9E22-0D1652D1BE21}"/>
              </a:ext>
            </a:extLst>
          </p:cNvPr>
          <p:cNvCxnSpPr>
            <a:cxnSpLocks/>
          </p:cNvCxnSpPr>
          <p:nvPr/>
        </p:nvCxnSpPr>
        <p:spPr>
          <a:xfrm>
            <a:off x="497906" y="68184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ZoneTexte 1">
            <a:extLst>
              <a:ext uri="{FF2B5EF4-FFF2-40B4-BE49-F238E27FC236}">
                <a16:creationId xmlns:a16="http://schemas.microsoft.com/office/drawing/2014/main" id="{C9D1544C-EC6E-4DFE-91BE-1B20AD11375A}"/>
              </a:ext>
            </a:extLst>
          </p:cNvPr>
          <p:cNvSpPr txBox="1"/>
          <p:nvPr/>
        </p:nvSpPr>
        <p:spPr>
          <a:xfrm>
            <a:off x="1960041" y="5883227"/>
            <a:ext cx="1139479"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PAS</a:t>
            </a:r>
            <a:endParaRPr lang="fr-ES" sz="1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6"/>
          <p:cNvPicPr preferRelativeResize="0"/>
          <p:nvPr/>
        </p:nvPicPr>
        <p:blipFill>
          <a:blip r:embed="rId3" cstate="print">
            <a:alphaModFix/>
          </a:blip>
          <a:stretch>
            <a:fillRect/>
          </a:stretch>
        </p:blipFill>
        <p:spPr>
          <a:xfrm>
            <a:off x="1676400" y="1686644"/>
            <a:ext cx="6362766" cy="4838700"/>
          </a:xfrm>
          <a:prstGeom prst="rect">
            <a:avLst/>
          </a:prstGeom>
          <a:noFill/>
          <a:ln>
            <a:noFill/>
          </a:ln>
        </p:spPr>
      </p:pic>
      <p:sp>
        <p:nvSpPr>
          <p:cNvPr id="255" name="Google Shape;255;p26"/>
          <p:cNvSpPr/>
          <p:nvPr/>
        </p:nvSpPr>
        <p:spPr>
          <a:xfrm>
            <a:off x="3599950" y="3425494"/>
            <a:ext cx="470400" cy="492600"/>
          </a:xfrm>
          <a:prstGeom prst="ellipse">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pPr>
            <a:endParaRPr>
              <a:latin typeface="Times New Roman" panose="02020603050405020304" pitchFamily="18" charset="0"/>
              <a:cs typeface="Times New Roman" panose="02020603050405020304" pitchFamily="18" charset="0"/>
            </a:endParaRPr>
          </a:p>
        </p:txBody>
      </p:sp>
      <p:sp>
        <p:nvSpPr>
          <p:cNvPr id="256" name="Google Shape;256;p26"/>
          <p:cNvSpPr txBox="1"/>
          <p:nvPr/>
        </p:nvSpPr>
        <p:spPr>
          <a:xfrm>
            <a:off x="8677025" y="3502444"/>
            <a:ext cx="1595439" cy="800189"/>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Célula endotelial</a:t>
            </a:r>
            <a:endParaRPr sz="2000" b="1" dirty="0">
              <a:latin typeface="Times New Roman" panose="02020603050405020304" pitchFamily="18" charset="0"/>
              <a:cs typeface="Times New Roman" panose="02020603050405020304" pitchFamily="18" charset="0"/>
            </a:endParaRPr>
          </a:p>
        </p:txBody>
      </p:sp>
      <p:cxnSp>
        <p:nvCxnSpPr>
          <p:cNvPr id="257" name="Google Shape;257;p26"/>
          <p:cNvCxnSpPr>
            <a:cxnSpLocks/>
            <a:stCxn id="255" idx="6"/>
            <a:endCxn id="256" idx="1"/>
          </p:cNvCxnSpPr>
          <p:nvPr/>
        </p:nvCxnSpPr>
        <p:spPr>
          <a:xfrm>
            <a:off x="4070350" y="3671794"/>
            <a:ext cx="4606675" cy="230745"/>
          </a:xfrm>
          <a:prstGeom prst="straightConnector1">
            <a:avLst/>
          </a:prstGeom>
          <a:noFill/>
          <a:ln w="38100" cap="flat" cmpd="sng">
            <a:solidFill>
              <a:schemeClr val="tx1"/>
            </a:solidFill>
            <a:prstDash val="solid"/>
            <a:round/>
            <a:headEnd type="arrow" w="med" len="med"/>
            <a:tailEnd type="none" w="med" len="med"/>
          </a:ln>
        </p:spPr>
      </p:cxnSp>
      <p:sp>
        <p:nvSpPr>
          <p:cNvPr id="258" name="Google Shape;258;p26"/>
          <p:cNvSpPr txBox="1"/>
          <p:nvPr/>
        </p:nvSpPr>
        <p:spPr>
          <a:xfrm>
            <a:off x="8677150" y="4431070"/>
            <a:ext cx="1990850" cy="1107965"/>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a:latin typeface="Times New Roman" panose="02020603050405020304" pitchFamily="18" charset="0"/>
                <a:cs typeface="Times New Roman" panose="02020603050405020304" pitchFamily="18" charset="0"/>
              </a:rPr>
              <a:t>Luces capilares patentes y permeables.</a:t>
            </a:r>
            <a:endParaRPr sz="2000" b="1">
              <a:latin typeface="Times New Roman" panose="02020603050405020304" pitchFamily="18" charset="0"/>
              <a:cs typeface="Times New Roman" panose="02020603050405020304" pitchFamily="18" charset="0"/>
            </a:endParaRPr>
          </a:p>
        </p:txBody>
      </p:sp>
      <p:cxnSp>
        <p:nvCxnSpPr>
          <p:cNvPr id="259" name="Google Shape;259;p26"/>
          <p:cNvCxnSpPr/>
          <p:nvPr/>
        </p:nvCxnSpPr>
        <p:spPr>
          <a:xfrm rot="10800000" flipH="1">
            <a:off x="5376175" y="4677344"/>
            <a:ext cx="3300900" cy="85200"/>
          </a:xfrm>
          <a:prstGeom prst="straightConnector1">
            <a:avLst/>
          </a:prstGeom>
          <a:noFill/>
          <a:ln w="38100" cap="flat" cmpd="sng">
            <a:solidFill>
              <a:schemeClr val="tx1"/>
            </a:solidFill>
            <a:prstDash val="solid"/>
            <a:round/>
            <a:headEnd type="arrow" w="med" len="med"/>
            <a:tailEnd type="none" w="med" len="med"/>
          </a:ln>
        </p:spPr>
      </p:cxnSp>
      <p:cxnSp>
        <p:nvCxnSpPr>
          <p:cNvPr id="13" name="Google Shape;259;p26">
            <a:extLst>
              <a:ext uri="{FF2B5EF4-FFF2-40B4-BE49-F238E27FC236}">
                <a16:creationId xmlns:a16="http://schemas.microsoft.com/office/drawing/2014/main" id="{64D6A1BB-6A1C-604A-A59F-9B81032FB49F}"/>
              </a:ext>
            </a:extLst>
          </p:cNvPr>
          <p:cNvCxnSpPr>
            <a:cxnSpLocks/>
          </p:cNvCxnSpPr>
          <p:nvPr/>
        </p:nvCxnSpPr>
        <p:spPr>
          <a:xfrm>
            <a:off x="4857872" y="4892719"/>
            <a:ext cx="3819241" cy="85201"/>
          </a:xfrm>
          <a:prstGeom prst="straightConnector1">
            <a:avLst/>
          </a:prstGeom>
          <a:noFill/>
          <a:ln w="38100" cap="flat" cmpd="sng">
            <a:solidFill>
              <a:schemeClr val="tx1"/>
            </a:solidFill>
            <a:prstDash val="solid"/>
            <a:round/>
            <a:headEnd type="arrow" w="med" len="med"/>
            <a:tailEnd type="none" w="med" len="med"/>
          </a:ln>
        </p:spPr>
      </p:cxnSp>
      <p:sp>
        <p:nvSpPr>
          <p:cNvPr id="14" name="ZoneTexte 1">
            <a:extLst>
              <a:ext uri="{FF2B5EF4-FFF2-40B4-BE49-F238E27FC236}">
                <a16:creationId xmlns:a16="http://schemas.microsoft.com/office/drawing/2014/main" id="{BD9DC9D2-7267-47B4-9FAD-EDAD41D9F39D}"/>
              </a:ext>
            </a:extLst>
          </p:cNvPr>
          <p:cNvSpPr txBox="1"/>
          <p:nvPr/>
        </p:nvSpPr>
        <p:spPr>
          <a:xfrm>
            <a:off x="1960041" y="5883227"/>
            <a:ext cx="1139479"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PAS</a:t>
            </a:r>
            <a:endParaRPr lang="fr-ES" sz="1400" b="1" dirty="0"/>
          </a:p>
        </p:txBody>
      </p:sp>
      <p:sp>
        <p:nvSpPr>
          <p:cNvPr id="15" name="CuadroTexto 15">
            <a:extLst>
              <a:ext uri="{FF2B5EF4-FFF2-40B4-BE49-F238E27FC236}">
                <a16:creationId xmlns:a16="http://schemas.microsoft.com/office/drawing/2014/main" id="{A036E666-67CC-4FF4-A89B-D9142A196E03}"/>
              </a:ext>
            </a:extLst>
          </p:cNvPr>
          <p:cNvSpPr txBox="1">
            <a:spLocks noChangeArrowheads="1"/>
          </p:cNvSpPr>
          <p:nvPr/>
        </p:nvSpPr>
        <p:spPr bwMode="auto">
          <a:xfrm>
            <a:off x="881743" y="44451"/>
            <a:ext cx="9971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Glomérulo</a:t>
            </a:r>
            <a:r>
              <a:rPr lang="en-US" altLang="es-ES" b="1" dirty="0">
                <a:solidFill>
                  <a:srgbClr val="0000FF"/>
                </a:solidFill>
                <a:latin typeface="Times New Roman" panose="02020603050405020304" pitchFamily="18" charset="0"/>
                <a:cs typeface="Times New Roman" panose="02020603050405020304" pitchFamily="18" charset="0"/>
              </a:rPr>
              <a:t> sin </a:t>
            </a:r>
            <a:r>
              <a:rPr lang="en-US" altLang="es-ES" b="1" dirty="0" err="1">
                <a:solidFill>
                  <a:srgbClr val="0000FF"/>
                </a:solidFill>
                <a:latin typeface="Times New Roman" panose="02020603050405020304" pitchFamily="18" charset="0"/>
                <a:cs typeface="Times New Roman" panose="02020603050405020304" pitchFamily="18" charset="0"/>
              </a:rPr>
              <a:t>alteraciones</a:t>
            </a:r>
            <a:r>
              <a:rPr lang="en-US" altLang="es-ES" b="1" dirty="0">
                <a:solidFill>
                  <a:srgbClr val="0000FF"/>
                </a:solidFill>
                <a:latin typeface="Times New Roman" panose="02020603050405020304" pitchFamily="18" charset="0"/>
                <a:cs typeface="Times New Roman" panose="02020603050405020304" pitchFamily="18" charset="0"/>
              </a:rPr>
              <a:t> </a:t>
            </a:r>
            <a:r>
              <a:rPr lang="en-US" altLang="es-ES" b="1" dirty="0" err="1">
                <a:solidFill>
                  <a:srgbClr val="0000FF"/>
                </a:solidFill>
                <a:latin typeface="Times New Roman" panose="02020603050405020304" pitchFamily="18" charset="0"/>
                <a:cs typeface="Times New Roman" panose="02020603050405020304" pitchFamily="18" charset="0"/>
              </a:rPr>
              <a:t>morfológicas</a:t>
            </a:r>
            <a:endParaRPr lang="es-ES" altLang="es-ES" b="1" dirty="0">
              <a:solidFill>
                <a:srgbClr val="0000FF"/>
              </a:solidFill>
              <a:latin typeface="Times New Roman" panose="02020603050405020304" pitchFamily="18" charset="0"/>
              <a:cs typeface="Times New Roman" panose="02020603050405020304" pitchFamily="18" charset="0"/>
            </a:endParaRPr>
          </a:p>
        </p:txBody>
      </p:sp>
      <p:cxnSp>
        <p:nvCxnSpPr>
          <p:cNvPr id="16" name="10 Conector recto">
            <a:extLst>
              <a:ext uri="{FF2B5EF4-FFF2-40B4-BE49-F238E27FC236}">
                <a16:creationId xmlns:a16="http://schemas.microsoft.com/office/drawing/2014/main" id="{4E976A99-1062-4F08-81A1-42248E4F8FC6}"/>
              </a:ext>
            </a:extLst>
          </p:cNvPr>
          <p:cNvCxnSpPr>
            <a:cxnSpLocks/>
          </p:cNvCxnSpPr>
          <p:nvPr/>
        </p:nvCxnSpPr>
        <p:spPr>
          <a:xfrm>
            <a:off x="497906" y="68184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11" name="Google Shape;271;p28">
            <a:extLst>
              <a:ext uri="{FF2B5EF4-FFF2-40B4-BE49-F238E27FC236}">
                <a16:creationId xmlns:a16="http://schemas.microsoft.com/office/drawing/2014/main" id="{29C91310-B9BD-46C9-90EE-02D94060DA55}"/>
              </a:ext>
            </a:extLst>
          </p:cNvPr>
          <p:cNvPicPr preferRelativeResize="0"/>
          <p:nvPr/>
        </p:nvPicPr>
        <p:blipFill rotWithShape="1">
          <a:blip r:embed="rId3" cstate="print">
            <a:alphaModFix/>
          </a:blip>
          <a:srcRect l="19608" r="14034" b="10047"/>
          <a:stretch/>
        </p:blipFill>
        <p:spPr>
          <a:xfrm>
            <a:off x="6638527" y="926196"/>
            <a:ext cx="5146234" cy="5310249"/>
          </a:xfrm>
          <a:prstGeom prst="rect">
            <a:avLst/>
          </a:prstGeom>
          <a:noFill/>
          <a:ln>
            <a:noFill/>
          </a:ln>
        </p:spPr>
      </p:pic>
      <p:pic>
        <p:nvPicPr>
          <p:cNvPr id="4" name="Imagen 3">
            <a:extLst>
              <a:ext uri="{FF2B5EF4-FFF2-40B4-BE49-F238E27FC236}">
                <a16:creationId xmlns:a16="http://schemas.microsoft.com/office/drawing/2014/main" id="{0C736F4D-E382-42BD-B9C2-D47CF2343015}"/>
              </a:ext>
            </a:extLst>
          </p:cNvPr>
          <p:cNvPicPr>
            <a:picLocks noChangeAspect="1"/>
          </p:cNvPicPr>
          <p:nvPr/>
        </p:nvPicPr>
        <p:blipFill>
          <a:blip r:embed="rId4" cstate="print"/>
          <a:stretch>
            <a:fillRect/>
          </a:stretch>
        </p:blipFill>
        <p:spPr>
          <a:xfrm>
            <a:off x="369766" y="855300"/>
            <a:ext cx="5538500" cy="5476095"/>
          </a:xfrm>
          <a:prstGeom prst="rect">
            <a:avLst/>
          </a:prstGeom>
        </p:spPr>
      </p:pic>
      <p:sp>
        <p:nvSpPr>
          <p:cNvPr id="8" name="CuadroTexto 7">
            <a:extLst>
              <a:ext uri="{FF2B5EF4-FFF2-40B4-BE49-F238E27FC236}">
                <a16:creationId xmlns:a16="http://schemas.microsoft.com/office/drawing/2014/main" id="{1612B036-7CC5-407F-B25B-E6B84815DB79}"/>
              </a:ext>
            </a:extLst>
          </p:cNvPr>
          <p:cNvSpPr txBox="1"/>
          <p:nvPr/>
        </p:nvSpPr>
        <p:spPr>
          <a:xfrm>
            <a:off x="407239" y="5867113"/>
            <a:ext cx="2466590" cy="369332"/>
          </a:xfrm>
          <a:prstGeom prst="rect">
            <a:avLst/>
          </a:prstGeom>
          <a:solidFill>
            <a:schemeClr val="bg1"/>
          </a:solidFill>
        </p:spPr>
        <p:txBody>
          <a:bodyPr wrap="square">
            <a:spAutoFit/>
          </a:bodyPr>
          <a:lstStyle/>
          <a:p>
            <a:r>
              <a:rPr lang="es-ES" altLang="es-ES" b="1" dirty="0">
                <a:latin typeface="Times New Roman" panose="02020603050405020304" pitchFamily="18" charset="0"/>
                <a:cs typeface="Times New Roman" panose="02020603050405020304" pitchFamily="18" charset="0"/>
              </a:rPr>
              <a:t>Tinción de </a:t>
            </a:r>
            <a:r>
              <a:rPr lang="es-ES" altLang="es-ES" b="1" dirty="0" err="1">
                <a:latin typeface="Times New Roman" panose="02020603050405020304" pitchFamily="18" charset="0"/>
                <a:cs typeface="Times New Roman" panose="02020603050405020304" pitchFamily="18" charset="0"/>
              </a:rPr>
              <a:t>tricrómico</a:t>
            </a:r>
            <a:endParaRPr lang="es-ES"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126DEB62-68B6-4345-9D3F-B6411BA1D4AE}"/>
              </a:ext>
            </a:extLst>
          </p:cNvPr>
          <p:cNvSpPr txBox="1"/>
          <p:nvPr/>
        </p:nvSpPr>
        <p:spPr>
          <a:xfrm>
            <a:off x="9838250" y="5707271"/>
            <a:ext cx="1800200" cy="369332"/>
          </a:xfrm>
          <a:prstGeom prst="rect">
            <a:avLst/>
          </a:prstGeom>
          <a:solidFill>
            <a:schemeClr val="bg1"/>
          </a:solidFill>
        </p:spPr>
        <p:txBody>
          <a:bodyPr wrap="square">
            <a:spAutoFit/>
          </a:bodyPr>
          <a:lstStyle/>
          <a:p>
            <a:r>
              <a:rPr lang="es-ES" altLang="es-ES" b="1" dirty="0">
                <a:latin typeface="Times New Roman" panose="02020603050405020304" pitchFamily="18" charset="0"/>
                <a:cs typeface="Times New Roman" panose="02020603050405020304" pitchFamily="18" charset="0"/>
              </a:rPr>
              <a:t>Tinción de plata</a:t>
            </a:r>
            <a:endParaRPr lang="es-ES"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ECBD516F-451E-4536-95BD-8E4212573BB3}"/>
              </a:ext>
            </a:extLst>
          </p:cNvPr>
          <p:cNvSpPr txBox="1"/>
          <p:nvPr/>
        </p:nvSpPr>
        <p:spPr>
          <a:xfrm>
            <a:off x="5303912" y="6089241"/>
            <a:ext cx="2239888" cy="400110"/>
          </a:xfrm>
          <a:prstGeom prst="rect">
            <a:avLst/>
          </a:prstGeom>
          <a:solidFill>
            <a:schemeClr val="bg1"/>
          </a:solidFill>
          <a:ln>
            <a:solidFill>
              <a:srgbClr val="FF0000"/>
            </a:solidFill>
          </a:ln>
        </p:spPr>
        <p:txBody>
          <a:bodyPr wrap="square">
            <a:spAutoFit/>
          </a:bodyPr>
          <a:lstStyle/>
          <a:p>
            <a:pPr algn="ctr">
              <a:spcBef>
                <a:spcPts val="0"/>
              </a:spcBef>
              <a:spcAft>
                <a:spcPts val="0"/>
              </a:spcAft>
            </a:pPr>
            <a:r>
              <a:rPr lang="es-ES" sz="2000" b="1">
                <a:latin typeface="Times New Roman" panose="02020603050405020304" pitchFamily="18" charset="0"/>
                <a:cs typeface="Times New Roman" panose="02020603050405020304" pitchFamily="18" charset="0"/>
              </a:rPr>
              <a:t>Pared capilar fina.</a:t>
            </a:r>
          </a:p>
        </p:txBody>
      </p:sp>
      <p:cxnSp>
        <p:nvCxnSpPr>
          <p:cNvPr id="16" name="Google Shape;259;p26">
            <a:extLst>
              <a:ext uri="{FF2B5EF4-FFF2-40B4-BE49-F238E27FC236}">
                <a16:creationId xmlns:a16="http://schemas.microsoft.com/office/drawing/2014/main" id="{F5045C0A-6C07-4846-804B-EF443C5571EE}"/>
              </a:ext>
            </a:extLst>
          </p:cNvPr>
          <p:cNvCxnSpPr>
            <a:cxnSpLocks/>
          </p:cNvCxnSpPr>
          <p:nvPr/>
        </p:nvCxnSpPr>
        <p:spPr>
          <a:xfrm>
            <a:off x="3995057" y="4898571"/>
            <a:ext cx="1757023" cy="1258023"/>
          </a:xfrm>
          <a:prstGeom prst="straightConnector1">
            <a:avLst/>
          </a:prstGeom>
          <a:noFill/>
          <a:ln w="38100" cap="flat" cmpd="sng">
            <a:solidFill>
              <a:srgbClr val="FF0000"/>
            </a:solidFill>
            <a:prstDash val="solid"/>
            <a:round/>
            <a:headEnd type="arrow" w="med" len="med"/>
            <a:tailEnd type="none" w="med" len="med"/>
          </a:ln>
        </p:spPr>
      </p:cxnSp>
      <p:cxnSp>
        <p:nvCxnSpPr>
          <p:cNvPr id="19" name="Google Shape;259;p26">
            <a:extLst>
              <a:ext uri="{FF2B5EF4-FFF2-40B4-BE49-F238E27FC236}">
                <a16:creationId xmlns:a16="http://schemas.microsoft.com/office/drawing/2014/main" id="{0534AFE7-B897-499F-9263-DBA4146F88A6}"/>
              </a:ext>
            </a:extLst>
          </p:cNvPr>
          <p:cNvCxnSpPr>
            <a:cxnSpLocks/>
          </p:cNvCxnSpPr>
          <p:nvPr/>
        </p:nvCxnSpPr>
        <p:spPr>
          <a:xfrm flipH="1">
            <a:off x="6600058" y="5300113"/>
            <a:ext cx="1281199" cy="865192"/>
          </a:xfrm>
          <a:prstGeom prst="straightConnector1">
            <a:avLst/>
          </a:prstGeom>
          <a:noFill/>
          <a:ln w="38100" cap="flat" cmpd="sng">
            <a:solidFill>
              <a:srgbClr val="FF0000"/>
            </a:solidFill>
            <a:prstDash val="solid"/>
            <a:round/>
            <a:headEnd type="arrow" w="med" len="med"/>
            <a:tailEnd type="none" w="med" len="med"/>
          </a:ln>
        </p:spPr>
      </p:cxnSp>
      <p:sp>
        <p:nvSpPr>
          <p:cNvPr id="26" name="CuadroTexto 25">
            <a:extLst>
              <a:ext uri="{FF2B5EF4-FFF2-40B4-BE49-F238E27FC236}">
                <a16:creationId xmlns:a16="http://schemas.microsoft.com/office/drawing/2014/main" id="{4FB4D491-358C-48A1-AAA6-5C87BFAE0607}"/>
              </a:ext>
            </a:extLst>
          </p:cNvPr>
          <p:cNvSpPr txBox="1"/>
          <p:nvPr/>
        </p:nvSpPr>
        <p:spPr>
          <a:xfrm>
            <a:off x="4982590" y="4653782"/>
            <a:ext cx="2351597" cy="646331"/>
          </a:xfrm>
          <a:prstGeom prst="rect">
            <a:avLst/>
          </a:prstGeom>
          <a:solidFill>
            <a:schemeClr val="bg1"/>
          </a:solidFill>
          <a:ln>
            <a:solidFill>
              <a:srgbClr val="FF0000"/>
            </a:solidFill>
          </a:ln>
        </p:spPr>
        <p:txBody>
          <a:bodyPr wrap="square">
            <a:spAutoFit/>
          </a:bodyPr>
          <a:lstStyle/>
          <a:p>
            <a:pPr algn="ctr">
              <a:spcBef>
                <a:spcPts val="0"/>
              </a:spcBef>
              <a:spcAft>
                <a:spcPts val="0"/>
              </a:spcAft>
            </a:pPr>
            <a:r>
              <a:rPr lang="es-ES" b="1" dirty="0">
                <a:latin typeface="Times New Roman" panose="02020603050405020304" pitchFamily="18" charset="0"/>
                <a:cs typeface="Times New Roman" panose="02020603050405020304" pitchFamily="18" charset="0"/>
              </a:rPr>
              <a:t>Luces capilares patentes y permeables</a:t>
            </a:r>
          </a:p>
        </p:txBody>
      </p:sp>
      <p:cxnSp>
        <p:nvCxnSpPr>
          <p:cNvPr id="27" name="Google Shape;259;p26">
            <a:extLst>
              <a:ext uri="{FF2B5EF4-FFF2-40B4-BE49-F238E27FC236}">
                <a16:creationId xmlns:a16="http://schemas.microsoft.com/office/drawing/2014/main" id="{9E0631BE-EABA-42C0-9D99-B9A2FA8BF37B}"/>
              </a:ext>
            </a:extLst>
          </p:cNvPr>
          <p:cNvCxnSpPr>
            <a:cxnSpLocks/>
          </p:cNvCxnSpPr>
          <p:nvPr/>
        </p:nvCxnSpPr>
        <p:spPr>
          <a:xfrm>
            <a:off x="4455936" y="4168822"/>
            <a:ext cx="847976" cy="568511"/>
          </a:xfrm>
          <a:prstGeom prst="straightConnector1">
            <a:avLst/>
          </a:prstGeom>
          <a:noFill/>
          <a:ln w="57150" cap="flat" cmpd="sng">
            <a:solidFill>
              <a:srgbClr val="FF0000"/>
            </a:solidFill>
            <a:prstDash val="solid"/>
            <a:round/>
            <a:headEnd type="arrow" w="med" len="med"/>
            <a:tailEnd type="none" w="med" len="med"/>
          </a:ln>
        </p:spPr>
      </p:cxnSp>
      <p:cxnSp>
        <p:nvCxnSpPr>
          <p:cNvPr id="28" name="Google Shape;259;p26">
            <a:extLst>
              <a:ext uri="{FF2B5EF4-FFF2-40B4-BE49-F238E27FC236}">
                <a16:creationId xmlns:a16="http://schemas.microsoft.com/office/drawing/2014/main" id="{D991B584-19B6-45F6-8472-11FD7B40E9A1}"/>
              </a:ext>
            </a:extLst>
          </p:cNvPr>
          <p:cNvCxnSpPr>
            <a:cxnSpLocks/>
          </p:cNvCxnSpPr>
          <p:nvPr/>
        </p:nvCxnSpPr>
        <p:spPr>
          <a:xfrm flipH="1">
            <a:off x="6743788" y="3178629"/>
            <a:ext cx="936388" cy="1620244"/>
          </a:xfrm>
          <a:prstGeom prst="straightConnector1">
            <a:avLst/>
          </a:prstGeom>
          <a:noFill/>
          <a:ln w="57150" cap="flat" cmpd="sng">
            <a:solidFill>
              <a:srgbClr val="FF0000"/>
            </a:solidFill>
            <a:prstDash val="solid"/>
            <a:round/>
            <a:headEnd type="arrow" w="med" len="med"/>
            <a:tailEnd type="none" w="med" len="med"/>
          </a:ln>
        </p:spPr>
      </p:cxnSp>
      <p:sp>
        <p:nvSpPr>
          <p:cNvPr id="34" name="CuadroTexto 33">
            <a:extLst>
              <a:ext uri="{FF2B5EF4-FFF2-40B4-BE49-F238E27FC236}">
                <a16:creationId xmlns:a16="http://schemas.microsoft.com/office/drawing/2014/main" id="{0122D5DC-9DBB-4055-BB57-09077AF11ED2}"/>
              </a:ext>
            </a:extLst>
          </p:cNvPr>
          <p:cNvSpPr txBox="1"/>
          <p:nvPr/>
        </p:nvSpPr>
        <p:spPr>
          <a:xfrm>
            <a:off x="5714795" y="1782173"/>
            <a:ext cx="1332147" cy="707886"/>
          </a:xfrm>
          <a:prstGeom prst="rect">
            <a:avLst/>
          </a:prstGeom>
          <a:solidFill>
            <a:schemeClr val="bg1"/>
          </a:solidFill>
          <a:ln>
            <a:solidFill>
              <a:srgbClr val="FF0000"/>
            </a:solidFill>
          </a:ln>
        </p:spPr>
        <p:txBody>
          <a:bodyPr wrap="square">
            <a:spAutoFit/>
          </a:bodyPr>
          <a:lstStyle/>
          <a:p>
            <a:pPr algn="ctr">
              <a:spcBef>
                <a:spcPts val="0"/>
              </a:spcBef>
              <a:spcAft>
                <a:spcPts val="0"/>
              </a:spcAft>
            </a:pPr>
            <a:r>
              <a:rPr lang="es-ES" sz="2000" b="1" dirty="0">
                <a:latin typeface="Times New Roman" panose="02020603050405020304" pitchFamily="18" charset="0"/>
                <a:cs typeface="Times New Roman" panose="02020603050405020304" pitchFamily="18" charset="0"/>
              </a:rPr>
              <a:t>Matriz mesangial</a:t>
            </a:r>
          </a:p>
        </p:txBody>
      </p:sp>
      <p:cxnSp>
        <p:nvCxnSpPr>
          <p:cNvPr id="40" name="Google Shape;259;p26">
            <a:extLst>
              <a:ext uri="{FF2B5EF4-FFF2-40B4-BE49-F238E27FC236}">
                <a16:creationId xmlns:a16="http://schemas.microsoft.com/office/drawing/2014/main" id="{F6181530-7F40-450D-8DDC-9DC2DE0F84AD}"/>
              </a:ext>
            </a:extLst>
          </p:cNvPr>
          <p:cNvCxnSpPr>
            <a:cxnSpLocks/>
          </p:cNvCxnSpPr>
          <p:nvPr/>
        </p:nvCxnSpPr>
        <p:spPr>
          <a:xfrm flipV="1">
            <a:off x="4724400" y="2383971"/>
            <a:ext cx="1027680" cy="794658"/>
          </a:xfrm>
          <a:prstGeom prst="straightConnector1">
            <a:avLst/>
          </a:prstGeom>
          <a:noFill/>
          <a:ln w="57150" cap="flat" cmpd="sng">
            <a:solidFill>
              <a:srgbClr val="FF0000"/>
            </a:solidFill>
            <a:prstDash val="solid"/>
            <a:round/>
            <a:headEnd type="arrow" w="med" len="med"/>
            <a:tailEnd type="none" w="med" len="med"/>
          </a:ln>
        </p:spPr>
      </p:cxnSp>
      <p:cxnSp>
        <p:nvCxnSpPr>
          <p:cNvPr id="43" name="Google Shape;259;p26">
            <a:extLst>
              <a:ext uri="{FF2B5EF4-FFF2-40B4-BE49-F238E27FC236}">
                <a16:creationId xmlns:a16="http://schemas.microsoft.com/office/drawing/2014/main" id="{0EE86C66-DCD3-4454-8156-6DF6D6B95C39}"/>
              </a:ext>
            </a:extLst>
          </p:cNvPr>
          <p:cNvCxnSpPr>
            <a:cxnSpLocks/>
          </p:cNvCxnSpPr>
          <p:nvPr/>
        </p:nvCxnSpPr>
        <p:spPr>
          <a:xfrm flipH="1">
            <a:off x="6960096" y="1970314"/>
            <a:ext cx="1944418" cy="233905"/>
          </a:xfrm>
          <a:prstGeom prst="straightConnector1">
            <a:avLst/>
          </a:prstGeom>
          <a:noFill/>
          <a:ln w="57150" cap="flat" cmpd="sng">
            <a:solidFill>
              <a:srgbClr val="FF0000"/>
            </a:solidFill>
            <a:prstDash val="solid"/>
            <a:round/>
            <a:headEnd type="arrow" w="med" len="med"/>
            <a:tailEnd type="none" w="med" len="med"/>
          </a:ln>
        </p:spPr>
      </p:cxnSp>
      <p:sp>
        <p:nvSpPr>
          <p:cNvPr id="18" name="CuadroTexto 15">
            <a:extLst>
              <a:ext uri="{FF2B5EF4-FFF2-40B4-BE49-F238E27FC236}">
                <a16:creationId xmlns:a16="http://schemas.microsoft.com/office/drawing/2014/main" id="{3032B94A-9847-4B1D-90BF-B19ACC5AE1BF}"/>
              </a:ext>
            </a:extLst>
          </p:cNvPr>
          <p:cNvSpPr txBox="1">
            <a:spLocks noChangeArrowheads="1"/>
          </p:cNvSpPr>
          <p:nvPr/>
        </p:nvSpPr>
        <p:spPr bwMode="auto">
          <a:xfrm>
            <a:off x="881743" y="44451"/>
            <a:ext cx="99713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Glomérulo</a:t>
            </a:r>
            <a:r>
              <a:rPr lang="en-US" altLang="es-ES" b="1" dirty="0">
                <a:solidFill>
                  <a:srgbClr val="0000FF"/>
                </a:solidFill>
                <a:latin typeface="Times New Roman" panose="02020603050405020304" pitchFamily="18" charset="0"/>
                <a:cs typeface="Times New Roman" panose="02020603050405020304" pitchFamily="18" charset="0"/>
              </a:rPr>
              <a:t> sin </a:t>
            </a:r>
            <a:r>
              <a:rPr lang="en-US" altLang="es-ES" b="1" dirty="0" err="1">
                <a:solidFill>
                  <a:srgbClr val="0000FF"/>
                </a:solidFill>
                <a:latin typeface="Times New Roman" panose="02020603050405020304" pitchFamily="18" charset="0"/>
                <a:cs typeface="Times New Roman" panose="02020603050405020304" pitchFamily="18" charset="0"/>
              </a:rPr>
              <a:t>alteraciones</a:t>
            </a:r>
            <a:r>
              <a:rPr lang="en-US" altLang="es-ES" b="1" dirty="0">
                <a:solidFill>
                  <a:srgbClr val="0000FF"/>
                </a:solidFill>
                <a:latin typeface="Times New Roman" panose="02020603050405020304" pitchFamily="18" charset="0"/>
                <a:cs typeface="Times New Roman" panose="02020603050405020304" pitchFamily="18" charset="0"/>
              </a:rPr>
              <a:t> </a:t>
            </a:r>
            <a:r>
              <a:rPr lang="en-US" altLang="es-ES" b="1" dirty="0" err="1">
                <a:solidFill>
                  <a:srgbClr val="0000FF"/>
                </a:solidFill>
                <a:latin typeface="Times New Roman" panose="02020603050405020304" pitchFamily="18" charset="0"/>
                <a:cs typeface="Times New Roman" panose="02020603050405020304" pitchFamily="18" charset="0"/>
              </a:rPr>
              <a:t>morfológicas</a:t>
            </a:r>
            <a:endParaRPr lang="es-ES" altLang="es-ES" b="1" dirty="0">
              <a:solidFill>
                <a:srgbClr val="0000FF"/>
              </a:solidFill>
              <a:latin typeface="Times New Roman" panose="02020603050405020304" pitchFamily="18" charset="0"/>
              <a:cs typeface="Times New Roman" panose="02020603050405020304" pitchFamily="18" charset="0"/>
            </a:endParaRPr>
          </a:p>
        </p:txBody>
      </p:sp>
      <p:cxnSp>
        <p:nvCxnSpPr>
          <p:cNvPr id="20" name="10 Conector recto">
            <a:extLst>
              <a:ext uri="{FF2B5EF4-FFF2-40B4-BE49-F238E27FC236}">
                <a16:creationId xmlns:a16="http://schemas.microsoft.com/office/drawing/2014/main" id="{937E1429-CB57-468A-9508-5E2D05EA5B9F}"/>
              </a:ext>
            </a:extLst>
          </p:cNvPr>
          <p:cNvCxnSpPr>
            <a:cxnSpLocks/>
          </p:cNvCxnSpPr>
          <p:nvPr/>
        </p:nvCxnSpPr>
        <p:spPr>
          <a:xfrm>
            <a:off x="497906" y="68184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3" name="Imagen 50">
            <a:extLst>
              <a:ext uri="{FF2B5EF4-FFF2-40B4-BE49-F238E27FC236}">
                <a16:creationId xmlns:a16="http://schemas.microsoft.com/office/drawing/2014/main" id="{21CCE59F-7418-4C8A-821B-B52BFF81E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6476" y="1387032"/>
            <a:ext cx="5336663" cy="482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Imagen 3">
            <a:extLst>
              <a:ext uri="{FF2B5EF4-FFF2-40B4-BE49-F238E27FC236}">
                <a16:creationId xmlns:a16="http://schemas.microsoft.com/office/drawing/2014/main" id="{101B4B87-4610-4B0B-90A0-B41EECA16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21" y="1450777"/>
            <a:ext cx="6292593" cy="476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uadroTexto 4">
            <a:extLst>
              <a:ext uri="{FF2B5EF4-FFF2-40B4-BE49-F238E27FC236}">
                <a16:creationId xmlns:a16="http://schemas.microsoft.com/office/drawing/2014/main" id="{2011DDD4-DBAC-4BE0-9D82-74F5726491D0}"/>
              </a:ext>
            </a:extLst>
          </p:cNvPr>
          <p:cNvSpPr txBox="1">
            <a:spLocks noChangeArrowheads="1"/>
          </p:cNvSpPr>
          <p:nvPr/>
        </p:nvSpPr>
        <p:spPr bwMode="auto">
          <a:xfrm>
            <a:off x="2865441" y="38101"/>
            <a:ext cx="68119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Ultraestructura de glomérulo normal</a:t>
            </a:r>
            <a:endParaRPr lang="es-ES" altLang="es-ES" i="1" dirty="0">
              <a:solidFill>
                <a:srgbClr val="0000FF"/>
              </a:solidFill>
              <a:latin typeface="Times New Roman" panose="02020603050405020304" pitchFamily="18" charset="0"/>
              <a:cs typeface="Times New Roman" panose="02020603050405020304" pitchFamily="18" charset="0"/>
            </a:endParaRPr>
          </a:p>
        </p:txBody>
      </p:sp>
      <p:sp>
        <p:nvSpPr>
          <p:cNvPr id="22532" name="CuadroTexto 21">
            <a:extLst>
              <a:ext uri="{FF2B5EF4-FFF2-40B4-BE49-F238E27FC236}">
                <a16:creationId xmlns:a16="http://schemas.microsoft.com/office/drawing/2014/main" id="{C6C3E21A-C878-4B05-83E1-50B020DDBAA4}"/>
              </a:ext>
            </a:extLst>
          </p:cNvPr>
          <p:cNvSpPr txBox="1">
            <a:spLocks noChangeArrowheads="1"/>
          </p:cNvSpPr>
          <p:nvPr/>
        </p:nvSpPr>
        <p:spPr bwMode="auto">
          <a:xfrm>
            <a:off x="4219308" y="6369007"/>
            <a:ext cx="2256183" cy="40011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Matriz mesangial</a:t>
            </a:r>
          </a:p>
        </p:txBody>
      </p:sp>
      <p:sp>
        <p:nvSpPr>
          <p:cNvPr id="22533" name="CuadroTexto 6">
            <a:extLst>
              <a:ext uri="{FF2B5EF4-FFF2-40B4-BE49-F238E27FC236}">
                <a16:creationId xmlns:a16="http://schemas.microsoft.com/office/drawing/2014/main" id="{C29AB136-ABA9-4B66-90F3-D2A73A26F54A}"/>
              </a:ext>
            </a:extLst>
          </p:cNvPr>
          <p:cNvSpPr txBox="1">
            <a:spLocks noChangeArrowheads="1"/>
          </p:cNvSpPr>
          <p:nvPr/>
        </p:nvSpPr>
        <p:spPr bwMode="auto">
          <a:xfrm>
            <a:off x="4605762" y="853308"/>
            <a:ext cx="2078038" cy="400110"/>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err="1">
                <a:latin typeface="Times New Roman" panose="02020603050405020304" pitchFamily="18" charset="0"/>
                <a:cs typeface="Times New Roman" panose="02020603050405020304" pitchFamily="18" charset="0"/>
              </a:rPr>
              <a:t>Podocito</a:t>
            </a:r>
            <a:r>
              <a:rPr lang="es-ES" altLang="es-ES" sz="2000" b="1" dirty="0">
                <a:latin typeface="Times New Roman" panose="02020603050405020304" pitchFamily="18" charset="0"/>
                <a:cs typeface="Times New Roman" panose="02020603050405020304" pitchFamily="18" charset="0"/>
              </a:rPr>
              <a:t> (núcleo)</a:t>
            </a:r>
          </a:p>
        </p:txBody>
      </p:sp>
      <p:cxnSp>
        <p:nvCxnSpPr>
          <p:cNvPr id="26" name="Conector recto de flecha 25">
            <a:extLst>
              <a:ext uri="{FF2B5EF4-FFF2-40B4-BE49-F238E27FC236}">
                <a16:creationId xmlns:a16="http://schemas.microsoft.com/office/drawing/2014/main" id="{E6678195-7137-4ED4-AC65-B814CC9D86D3}"/>
              </a:ext>
            </a:extLst>
          </p:cNvPr>
          <p:cNvCxnSpPr>
            <a:cxnSpLocks/>
          </p:cNvCxnSpPr>
          <p:nvPr/>
        </p:nvCxnSpPr>
        <p:spPr>
          <a:xfrm flipV="1">
            <a:off x="2888715" y="1253418"/>
            <a:ext cx="1717037" cy="761121"/>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9" name="Conector recto de flecha 28">
            <a:extLst>
              <a:ext uri="{FF2B5EF4-FFF2-40B4-BE49-F238E27FC236}">
                <a16:creationId xmlns:a16="http://schemas.microsoft.com/office/drawing/2014/main" id="{0EC535C8-9F79-4307-AB00-BB4336F22F20}"/>
              </a:ext>
            </a:extLst>
          </p:cNvPr>
          <p:cNvCxnSpPr>
            <a:cxnSpLocks/>
          </p:cNvCxnSpPr>
          <p:nvPr/>
        </p:nvCxnSpPr>
        <p:spPr>
          <a:xfrm flipV="1">
            <a:off x="4203846" y="1387032"/>
            <a:ext cx="1068359" cy="1116682"/>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2536" name="CuadroTexto 6">
            <a:extLst>
              <a:ext uri="{FF2B5EF4-FFF2-40B4-BE49-F238E27FC236}">
                <a16:creationId xmlns:a16="http://schemas.microsoft.com/office/drawing/2014/main" id="{69AEF8E3-4C3B-43DD-AC1D-CAB896F94718}"/>
              </a:ext>
            </a:extLst>
          </p:cNvPr>
          <p:cNvSpPr txBox="1">
            <a:spLocks noChangeArrowheads="1"/>
          </p:cNvSpPr>
          <p:nvPr/>
        </p:nvSpPr>
        <p:spPr bwMode="auto">
          <a:xfrm>
            <a:off x="5656946" y="1806507"/>
            <a:ext cx="1477593" cy="40011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a:latin typeface="Times New Roman" panose="02020603050405020304" pitchFamily="18" charset="0"/>
                <a:cs typeface="Times New Roman" panose="02020603050405020304" pitchFamily="18" charset="0"/>
              </a:rPr>
              <a:t>Pedicelos</a:t>
            </a:r>
          </a:p>
        </p:txBody>
      </p:sp>
      <p:cxnSp>
        <p:nvCxnSpPr>
          <p:cNvPr id="32" name="Conector recto de flecha 31">
            <a:extLst>
              <a:ext uri="{FF2B5EF4-FFF2-40B4-BE49-F238E27FC236}">
                <a16:creationId xmlns:a16="http://schemas.microsoft.com/office/drawing/2014/main" id="{7C7F810B-5064-48D0-9402-2EA568DE7EF9}"/>
              </a:ext>
            </a:extLst>
          </p:cNvPr>
          <p:cNvCxnSpPr>
            <a:cxnSpLocks/>
          </p:cNvCxnSpPr>
          <p:nvPr/>
        </p:nvCxnSpPr>
        <p:spPr>
          <a:xfrm flipV="1">
            <a:off x="5687022" y="2292351"/>
            <a:ext cx="366712" cy="663575"/>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2538" name="CuadroTexto 6">
            <a:extLst>
              <a:ext uri="{FF2B5EF4-FFF2-40B4-BE49-F238E27FC236}">
                <a16:creationId xmlns:a16="http://schemas.microsoft.com/office/drawing/2014/main" id="{2EECB474-D026-45CE-A832-89E544FAEB01}"/>
              </a:ext>
            </a:extLst>
          </p:cNvPr>
          <p:cNvSpPr txBox="1">
            <a:spLocks noChangeArrowheads="1"/>
          </p:cNvSpPr>
          <p:nvPr/>
        </p:nvSpPr>
        <p:spPr bwMode="auto">
          <a:xfrm>
            <a:off x="1782373" y="6309495"/>
            <a:ext cx="2212684" cy="40011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Célula endotelial</a:t>
            </a:r>
          </a:p>
        </p:txBody>
      </p:sp>
      <p:cxnSp>
        <p:nvCxnSpPr>
          <p:cNvPr id="34" name="Conector recto de flecha 33">
            <a:extLst>
              <a:ext uri="{FF2B5EF4-FFF2-40B4-BE49-F238E27FC236}">
                <a16:creationId xmlns:a16="http://schemas.microsoft.com/office/drawing/2014/main" id="{76CAECA6-BDE8-4688-8A50-52DCF4185DC2}"/>
              </a:ext>
            </a:extLst>
          </p:cNvPr>
          <p:cNvCxnSpPr>
            <a:cxnSpLocks/>
          </p:cNvCxnSpPr>
          <p:nvPr/>
        </p:nvCxnSpPr>
        <p:spPr>
          <a:xfrm flipH="1">
            <a:off x="3124200" y="4680857"/>
            <a:ext cx="608428" cy="1733831"/>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5" name="Conector recto de flecha 34">
            <a:extLst>
              <a:ext uri="{FF2B5EF4-FFF2-40B4-BE49-F238E27FC236}">
                <a16:creationId xmlns:a16="http://schemas.microsoft.com/office/drawing/2014/main" id="{4EBF0E69-84BC-46B1-B6E8-E13EDC89EEAE}"/>
              </a:ext>
            </a:extLst>
          </p:cNvPr>
          <p:cNvCxnSpPr>
            <a:cxnSpLocks/>
          </p:cNvCxnSpPr>
          <p:nvPr/>
        </p:nvCxnSpPr>
        <p:spPr>
          <a:xfrm>
            <a:off x="4605752" y="5586630"/>
            <a:ext cx="221249" cy="828058"/>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2541" name="CuadroTexto 6">
            <a:extLst>
              <a:ext uri="{FF2B5EF4-FFF2-40B4-BE49-F238E27FC236}">
                <a16:creationId xmlns:a16="http://schemas.microsoft.com/office/drawing/2014/main" id="{E42D76B9-94A8-4BC2-A55F-49EA57D2D004}"/>
              </a:ext>
            </a:extLst>
          </p:cNvPr>
          <p:cNvSpPr txBox="1">
            <a:spLocks noChangeArrowheads="1"/>
          </p:cNvSpPr>
          <p:nvPr/>
        </p:nvSpPr>
        <p:spPr bwMode="auto">
          <a:xfrm>
            <a:off x="643675" y="679146"/>
            <a:ext cx="2208382" cy="400110"/>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Membrana basal</a:t>
            </a:r>
          </a:p>
        </p:txBody>
      </p:sp>
      <p:cxnSp>
        <p:nvCxnSpPr>
          <p:cNvPr id="40" name="Conector recto de flecha 39">
            <a:extLst>
              <a:ext uri="{FF2B5EF4-FFF2-40B4-BE49-F238E27FC236}">
                <a16:creationId xmlns:a16="http://schemas.microsoft.com/office/drawing/2014/main" id="{C529A6BF-856D-4B68-B645-6FC219C0D6C5}"/>
              </a:ext>
            </a:extLst>
          </p:cNvPr>
          <p:cNvCxnSpPr>
            <a:cxnSpLocks/>
            <a:endCxn id="22541" idx="2"/>
          </p:cNvCxnSpPr>
          <p:nvPr/>
        </p:nvCxnSpPr>
        <p:spPr>
          <a:xfrm flipV="1">
            <a:off x="1580726" y="1079256"/>
            <a:ext cx="167140" cy="935283"/>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3" name="Conector recto de flecha 52">
            <a:extLst>
              <a:ext uri="{FF2B5EF4-FFF2-40B4-BE49-F238E27FC236}">
                <a16:creationId xmlns:a16="http://schemas.microsoft.com/office/drawing/2014/main" id="{BB9CE190-5A55-4105-9486-C5F1CE499C6D}"/>
              </a:ext>
            </a:extLst>
          </p:cNvPr>
          <p:cNvCxnSpPr>
            <a:cxnSpLocks/>
          </p:cNvCxnSpPr>
          <p:nvPr/>
        </p:nvCxnSpPr>
        <p:spPr>
          <a:xfrm flipH="1" flipV="1">
            <a:off x="6813580" y="2217503"/>
            <a:ext cx="182990" cy="1496340"/>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8" name="Conector recto de flecha 57">
            <a:extLst>
              <a:ext uri="{FF2B5EF4-FFF2-40B4-BE49-F238E27FC236}">
                <a16:creationId xmlns:a16="http://schemas.microsoft.com/office/drawing/2014/main" id="{564E453C-D6E6-4622-8A57-C48824A13596}"/>
              </a:ext>
            </a:extLst>
          </p:cNvPr>
          <p:cNvCxnSpPr>
            <a:cxnSpLocks/>
          </p:cNvCxnSpPr>
          <p:nvPr/>
        </p:nvCxnSpPr>
        <p:spPr>
          <a:xfrm flipH="1" flipV="1">
            <a:off x="6683800" y="1175657"/>
            <a:ext cx="1992114" cy="1524000"/>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2546" name="CuadroTexto 6">
            <a:extLst>
              <a:ext uri="{FF2B5EF4-FFF2-40B4-BE49-F238E27FC236}">
                <a16:creationId xmlns:a16="http://schemas.microsoft.com/office/drawing/2014/main" id="{3B70E399-1E5C-43D0-A115-C6938D237060}"/>
              </a:ext>
            </a:extLst>
          </p:cNvPr>
          <p:cNvSpPr txBox="1">
            <a:spLocks noChangeArrowheads="1"/>
          </p:cNvSpPr>
          <p:nvPr/>
        </p:nvSpPr>
        <p:spPr bwMode="auto">
          <a:xfrm>
            <a:off x="6616476" y="5977460"/>
            <a:ext cx="2078038" cy="707886"/>
          </a:xfrm>
          <a:prstGeom prst="rect">
            <a:avLst/>
          </a:prstGeom>
          <a:solidFill>
            <a:schemeClr val="bg1"/>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err="1">
                <a:latin typeface="Times New Roman" panose="02020603050405020304" pitchFamily="18" charset="0"/>
                <a:cs typeface="Times New Roman" panose="02020603050405020304" pitchFamily="18" charset="0"/>
              </a:rPr>
              <a:t>Podocito</a:t>
            </a:r>
            <a:r>
              <a:rPr lang="es-ES" altLang="es-ES" sz="2000" b="1" dirty="0">
                <a:latin typeface="Times New Roman" panose="02020603050405020304" pitchFamily="18" charset="0"/>
                <a:cs typeface="Times New Roman" panose="02020603050405020304" pitchFamily="18" charset="0"/>
              </a:rPr>
              <a:t> (citoplasma)</a:t>
            </a:r>
          </a:p>
        </p:txBody>
      </p:sp>
      <p:cxnSp>
        <p:nvCxnSpPr>
          <p:cNvPr id="63" name="Conector recto de flecha 62">
            <a:extLst>
              <a:ext uri="{FF2B5EF4-FFF2-40B4-BE49-F238E27FC236}">
                <a16:creationId xmlns:a16="http://schemas.microsoft.com/office/drawing/2014/main" id="{3586A2D2-E3C6-4BB0-9222-B2C4AE10C8E8}"/>
              </a:ext>
            </a:extLst>
          </p:cNvPr>
          <p:cNvCxnSpPr>
            <a:cxnSpLocks/>
          </p:cNvCxnSpPr>
          <p:nvPr/>
        </p:nvCxnSpPr>
        <p:spPr>
          <a:xfrm flipH="1">
            <a:off x="7805057" y="4278084"/>
            <a:ext cx="1012372" cy="1821873"/>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1" name="CuadroTexto 20">
            <a:extLst>
              <a:ext uri="{FF2B5EF4-FFF2-40B4-BE49-F238E27FC236}">
                <a16:creationId xmlns:a16="http://schemas.microsoft.com/office/drawing/2014/main" id="{0BE8ADB4-3C27-4F8D-AC26-77F55B700FFD}"/>
              </a:ext>
            </a:extLst>
          </p:cNvPr>
          <p:cNvSpPr txBox="1"/>
          <p:nvPr/>
        </p:nvSpPr>
        <p:spPr>
          <a:xfrm>
            <a:off x="9308933" y="5837605"/>
            <a:ext cx="2385160" cy="338554"/>
          </a:xfrm>
          <a:prstGeom prst="rect">
            <a:avLst/>
          </a:prstGeom>
          <a:solidFill>
            <a:schemeClr val="bg1"/>
          </a:solidFill>
        </p:spPr>
        <p:txBody>
          <a:bodyPr wrap="square">
            <a:spAutoFit/>
          </a:bodyPr>
          <a:lstStyle/>
          <a:p>
            <a:r>
              <a:rPr lang="es-ES" altLang="es-ES" sz="1600" b="1" dirty="0">
                <a:latin typeface="Times New Roman" panose="02020603050405020304" pitchFamily="18" charset="0"/>
                <a:cs typeface="Times New Roman" panose="02020603050405020304" pitchFamily="18" charset="0"/>
              </a:rPr>
              <a:t>Microscopía electrónica</a:t>
            </a:r>
            <a:endParaRPr lang="es-ES" sz="1600" b="1" dirty="0"/>
          </a:p>
        </p:txBody>
      </p:sp>
      <p:cxnSp>
        <p:nvCxnSpPr>
          <p:cNvPr id="22" name="10 Conector recto">
            <a:extLst>
              <a:ext uri="{FF2B5EF4-FFF2-40B4-BE49-F238E27FC236}">
                <a16:creationId xmlns:a16="http://schemas.microsoft.com/office/drawing/2014/main" id="{E8C3C0C8-28FB-4DF8-9CDF-9CDB0078A250}"/>
              </a:ext>
            </a:extLst>
          </p:cNvPr>
          <p:cNvCxnSpPr>
            <a:cxnSpLocks/>
          </p:cNvCxnSpPr>
          <p:nvPr/>
        </p:nvCxnSpPr>
        <p:spPr>
          <a:xfrm>
            <a:off x="497906" y="68184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97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2">
            <a:extLst>
              <a:ext uri="{FF2B5EF4-FFF2-40B4-BE49-F238E27FC236}">
                <a16:creationId xmlns:a16="http://schemas.microsoft.com/office/drawing/2014/main" id="{997BBA37-5524-4667-872E-E9F816713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64" y="2036335"/>
            <a:ext cx="4805869" cy="255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a:extLst>
              <a:ext uri="{FF2B5EF4-FFF2-40B4-BE49-F238E27FC236}">
                <a16:creationId xmlns:a16="http://schemas.microsoft.com/office/drawing/2014/main" id="{F1F43364-36AF-4442-90FC-BBD921AE1C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101" y="1309004"/>
            <a:ext cx="4399642" cy="31607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CuadroTexto 6">
            <a:extLst>
              <a:ext uri="{FF2B5EF4-FFF2-40B4-BE49-F238E27FC236}">
                <a16:creationId xmlns:a16="http://schemas.microsoft.com/office/drawing/2014/main" id="{12DDEEA4-D417-4E82-A5A8-313DE0A343B6}"/>
              </a:ext>
            </a:extLst>
          </p:cNvPr>
          <p:cNvSpPr txBox="1">
            <a:spLocks noChangeArrowheads="1"/>
          </p:cNvSpPr>
          <p:nvPr/>
        </p:nvSpPr>
        <p:spPr bwMode="auto">
          <a:xfrm>
            <a:off x="4583114" y="940762"/>
            <a:ext cx="3240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Célula epitelial = Podocito</a:t>
            </a:r>
          </a:p>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(pedicelos)</a:t>
            </a:r>
          </a:p>
        </p:txBody>
      </p:sp>
      <p:sp>
        <p:nvSpPr>
          <p:cNvPr id="23557" name="CuadroTexto 24">
            <a:extLst>
              <a:ext uri="{FF2B5EF4-FFF2-40B4-BE49-F238E27FC236}">
                <a16:creationId xmlns:a16="http://schemas.microsoft.com/office/drawing/2014/main" id="{E19C1C80-31BC-46D7-94DA-508CE5753873}"/>
              </a:ext>
            </a:extLst>
          </p:cNvPr>
          <p:cNvSpPr txBox="1">
            <a:spLocks noChangeArrowheads="1"/>
          </p:cNvSpPr>
          <p:nvPr/>
        </p:nvSpPr>
        <p:spPr bwMode="auto">
          <a:xfrm>
            <a:off x="4000860" y="4309037"/>
            <a:ext cx="29872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600" b="1" dirty="0">
                <a:latin typeface="Times New Roman" panose="02020603050405020304" pitchFamily="18" charset="0"/>
                <a:cs typeface="Times New Roman" panose="02020603050405020304" pitchFamily="18" charset="0"/>
              </a:rPr>
              <a:t>Endotelio vascular</a:t>
            </a:r>
          </a:p>
          <a:p>
            <a:pPr algn="ctr">
              <a:spcBef>
                <a:spcPct val="0"/>
              </a:spcBef>
              <a:buFontTx/>
              <a:buNone/>
            </a:pPr>
            <a:r>
              <a:rPr lang="es-ES" altLang="es-ES" sz="1600" b="1" dirty="0" err="1">
                <a:latin typeface="Times New Roman" panose="02020603050405020304" pitchFamily="18" charset="0"/>
                <a:cs typeface="Times New Roman" panose="02020603050405020304" pitchFamily="18" charset="0"/>
              </a:rPr>
              <a:t>fenestrado</a:t>
            </a:r>
            <a:endParaRPr lang="es-ES" altLang="es-ES" sz="1600" b="1" dirty="0">
              <a:latin typeface="Times New Roman" panose="02020603050405020304" pitchFamily="18" charset="0"/>
              <a:cs typeface="Times New Roman" panose="02020603050405020304" pitchFamily="18" charset="0"/>
            </a:endParaRPr>
          </a:p>
        </p:txBody>
      </p:sp>
      <p:cxnSp>
        <p:nvCxnSpPr>
          <p:cNvPr id="26" name="Conector recto de flecha 25">
            <a:extLst>
              <a:ext uri="{FF2B5EF4-FFF2-40B4-BE49-F238E27FC236}">
                <a16:creationId xmlns:a16="http://schemas.microsoft.com/office/drawing/2014/main" id="{3048D1B6-7272-40F4-A336-789D978A3FFC}"/>
              </a:ext>
            </a:extLst>
          </p:cNvPr>
          <p:cNvCxnSpPr>
            <a:cxnSpLocks/>
          </p:cNvCxnSpPr>
          <p:nvPr/>
        </p:nvCxnSpPr>
        <p:spPr>
          <a:xfrm>
            <a:off x="3734214" y="4117197"/>
            <a:ext cx="987902" cy="525391"/>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3559" name="CuadroTexto 21">
            <a:extLst>
              <a:ext uri="{FF2B5EF4-FFF2-40B4-BE49-F238E27FC236}">
                <a16:creationId xmlns:a16="http://schemas.microsoft.com/office/drawing/2014/main" id="{09FA6944-7D3C-46EB-8344-BC16ADFE33ED}"/>
              </a:ext>
            </a:extLst>
          </p:cNvPr>
          <p:cNvSpPr txBox="1">
            <a:spLocks noChangeArrowheads="1"/>
          </p:cNvSpPr>
          <p:nvPr/>
        </p:nvSpPr>
        <p:spPr bwMode="auto">
          <a:xfrm>
            <a:off x="3296353" y="161926"/>
            <a:ext cx="5251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800" b="1" dirty="0">
                <a:solidFill>
                  <a:srgbClr val="0000CC"/>
                </a:solidFill>
                <a:latin typeface="Times New Roman" panose="02020603050405020304" pitchFamily="18" charset="0"/>
                <a:cs typeface="Times New Roman" panose="02020603050405020304" pitchFamily="18" charset="0"/>
              </a:rPr>
              <a:t>Barrera de filtración glomerular </a:t>
            </a:r>
          </a:p>
        </p:txBody>
      </p:sp>
      <p:cxnSp>
        <p:nvCxnSpPr>
          <p:cNvPr id="20" name="Conector recto de flecha 19">
            <a:extLst>
              <a:ext uri="{FF2B5EF4-FFF2-40B4-BE49-F238E27FC236}">
                <a16:creationId xmlns:a16="http://schemas.microsoft.com/office/drawing/2014/main" id="{91318F47-8BDF-464A-8668-FB79DE835107}"/>
              </a:ext>
            </a:extLst>
          </p:cNvPr>
          <p:cNvCxnSpPr>
            <a:cxnSpLocks/>
          </p:cNvCxnSpPr>
          <p:nvPr/>
        </p:nvCxnSpPr>
        <p:spPr>
          <a:xfrm flipV="1">
            <a:off x="4098926" y="1346856"/>
            <a:ext cx="825500" cy="1267073"/>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7" name="Conector recto de flecha 36">
            <a:extLst>
              <a:ext uri="{FF2B5EF4-FFF2-40B4-BE49-F238E27FC236}">
                <a16:creationId xmlns:a16="http://schemas.microsoft.com/office/drawing/2014/main" id="{5D983121-7130-4306-8BC4-A1CCDDCF3135}"/>
              </a:ext>
            </a:extLst>
          </p:cNvPr>
          <p:cNvCxnSpPr>
            <a:cxnSpLocks/>
          </p:cNvCxnSpPr>
          <p:nvPr/>
        </p:nvCxnSpPr>
        <p:spPr>
          <a:xfrm flipH="1" flipV="1">
            <a:off x="6962998" y="1497920"/>
            <a:ext cx="722316" cy="798966"/>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3563" name="CuadroTexto 24">
            <a:extLst>
              <a:ext uri="{FF2B5EF4-FFF2-40B4-BE49-F238E27FC236}">
                <a16:creationId xmlns:a16="http://schemas.microsoft.com/office/drawing/2014/main" id="{4F987889-3DF7-4CC9-BDA2-E8057671338B}"/>
              </a:ext>
            </a:extLst>
          </p:cNvPr>
          <p:cNvSpPr txBox="1">
            <a:spLocks noChangeArrowheads="1"/>
          </p:cNvSpPr>
          <p:nvPr/>
        </p:nvSpPr>
        <p:spPr bwMode="auto">
          <a:xfrm>
            <a:off x="4780295" y="1788537"/>
            <a:ext cx="2089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solidFill>
                  <a:srgbClr val="0000FF"/>
                </a:solidFill>
                <a:latin typeface="Times New Roman" panose="02020603050405020304" pitchFamily="18" charset="0"/>
                <a:cs typeface="Times New Roman" panose="02020603050405020304" pitchFamily="18" charset="0"/>
              </a:rPr>
              <a:t>Membrana Basal</a:t>
            </a:r>
          </a:p>
        </p:txBody>
      </p:sp>
      <p:sp>
        <p:nvSpPr>
          <p:cNvPr id="23564" name="CuadroTexto 24">
            <a:extLst>
              <a:ext uri="{FF2B5EF4-FFF2-40B4-BE49-F238E27FC236}">
                <a16:creationId xmlns:a16="http://schemas.microsoft.com/office/drawing/2014/main" id="{0E48167C-CEF0-4E1E-9422-B6D4D159BE6D}"/>
              </a:ext>
            </a:extLst>
          </p:cNvPr>
          <p:cNvSpPr txBox="1">
            <a:spLocks noChangeArrowheads="1"/>
          </p:cNvSpPr>
          <p:nvPr/>
        </p:nvSpPr>
        <p:spPr bwMode="auto">
          <a:xfrm>
            <a:off x="4681260" y="2537965"/>
            <a:ext cx="23034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800" b="1" dirty="0">
                <a:latin typeface="Times New Roman" panose="02020603050405020304" pitchFamily="18" charset="0"/>
                <a:cs typeface="Times New Roman" panose="02020603050405020304" pitchFamily="18" charset="0"/>
              </a:rPr>
              <a:t>Lámina rara externa</a:t>
            </a:r>
          </a:p>
        </p:txBody>
      </p:sp>
      <p:sp>
        <p:nvSpPr>
          <p:cNvPr id="23565" name="CuadroTexto 24">
            <a:extLst>
              <a:ext uri="{FF2B5EF4-FFF2-40B4-BE49-F238E27FC236}">
                <a16:creationId xmlns:a16="http://schemas.microsoft.com/office/drawing/2014/main" id="{692E0DC0-1151-41C0-9FA6-862E866CF164}"/>
              </a:ext>
            </a:extLst>
          </p:cNvPr>
          <p:cNvSpPr txBox="1">
            <a:spLocks noChangeArrowheads="1"/>
          </p:cNvSpPr>
          <p:nvPr/>
        </p:nvSpPr>
        <p:spPr bwMode="auto">
          <a:xfrm>
            <a:off x="4899422" y="3726028"/>
            <a:ext cx="225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800" b="1" dirty="0">
                <a:latin typeface="Times New Roman" panose="02020603050405020304" pitchFamily="18" charset="0"/>
                <a:cs typeface="Times New Roman" panose="02020603050405020304" pitchFamily="18" charset="0"/>
              </a:rPr>
              <a:t>Lámina rara interna</a:t>
            </a:r>
          </a:p>
        </p:txBody>
      </p:sp>
      <p:sp>
        <p:nvSpPr>
          <p:cNvPr id="23566" name="CuadroTexto 24">
            <a:extLst>
              <a:ext uri="{FF2B5EF4-FFF2-40B4-BE49-F238E27FC236}">
                <a16:creationId xmlns:a16="http://schemas.microsoft.com/office/drawing/2014/main" id="{0DA7F4FA-2661-4D79-8124-9F9F378A6532}"/>
              </a:ext>
            </a:extLst>
          </p:cNvPr>
          <p:cNvSpPr txBox="1">
            <a:spLocks noChangeArrowheads="1"/>
          </p:cNvSpPr>
          <p:nvPr/>
        </p:nvSpPr>
        <p:spPr bwMode="auto">
          <a:xfrm>
            <a:off x="5204370" y="2955420"/>
            <a:ext cx="1749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800" b="1" dirty="0">
                <a:latin typeface="Times New Roman" panose="02020603050405020304" pitchFamily="18" charset="0"/>
                <a:cs typeface="Times New Roman" panose="02020603050405020304" pitchFamily="18" charset="0"/>
              </a:rPr>
              <a:t>Lámina densa</a:t>
            </a:r>
          </a:p>
        </p:txBody>
      </p:sp>
      <p:cxnSp>
        <p:nvCxnSpPr>
          <p:cNvPr id="52" name="Conector recto de flecha 51">
            <a:extLst>
              <a:ext uri="{FF2B5EF4-FFF2-40B4-BE49-F238E27FC236}">
                <a16:creationId xmlns:a16="http://schemas.microsoft.com/office/drawing/2014/main" id="{4466EFB8-F40C-4DCB-8DBF-D67A437123AE}"/>
              </a:ext>
            </a:extLst>
          </p:cNvPr>
          <p:cNvCxnSpPr>
            <a:cxnSpLocks/>
          </p:cNvCxnSpPr>
          <p:nvPr/>
        </p:nvCxnSpPr>
        <p:spPr>
          <a:xfrm flipV="1">
            <a:off x="4482757" y="2855009"/>
            <a:ext cx="348691" cy="532588"/>
          </a:xfrm>
          <a:prstGeom prst="straightConnector1">
            <a:avLst/>
          </a:prstGeom>
          <a:ln w="3810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5" name="Conector recto de flecha 54">
            <a:extLst>
              <a:ext uri="{FF2B5EF4-FFF2-40B4-BE49-F238E27FC236}">
                <a16:creationId xmlns:a16="http://schemas.microsoft.com/office/drawing/2014/main" id="{52F303AC-2618-4747-88C5-980152BFB05C}"/>
              </a:ext>
            </a:extLst>
          </p:cNvPr>
          <p:cNvCxnSpPr>
            <a:cxnSpLocks/>
          </p:cNvCxnSpPr>
          <p:nvPr/>
        </p:nvCxnSpPr>
        <p:spPr>
          <a:xfrm flipV="1">
            <a:off x="4482757" y="3151916"/>
            <a:ext cx="805631" cy="410833"/>
          </a:xfrm>
          <a:prstGeom prst="straightConnector1">
            <a:avLst/>
          </a:prstGeom>
          <a:ln w="3810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7" name="Conector recto de flecha 56">
            <a:extLst>
              <a:ext uri="{FF2B5EF4-FFF2-40B4-BE49-F238E27FC236}">
                <a16:creationId xmlns:a16="http://schemas.microsoft.com/office/drawing/2014/main" id="{439CDF4F-E983-4378-8F41-C46B42224BA3}"/>
              </a:ext>
            </a:extLst>
          </p:cNvPr>
          <p:cNvCxnSpPr>
            <a:cxnSpLocks/>
            <a:endCxn id="23565" idx="1"/>
          </p:cNvCxnSpPr>
          <p:nvPr/>
        </p:nvCxnSpPr>
        <p:spPr>
          <a:xfrm>
            <a:off x="4540647" y="3834494"/>
            <a:ext cx="358775" cy="76200"/>
          </a:xfrm>
          <a:prstGeom prst="straightConnector1">
            <a:avLst/>
          </a:prstGeom>
          <a:ln w="3810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pic>
        <p:nvPicPr>
          <p:cNvPr id="23570" name="Imagen 2" descr="Dibujo de un perro con la boca abierta&#10;&#10;Descripción generada automáticamente con confianza baja">
            <a:extLst>
              <a:ext uri="{FF2B5EF4-FFF2-40B4-BE49-F238E27FC236}">
                <a16:creationId xmlns:a16="http://schemas.microsoft.com/office/drawing/2014/main" id="{E1B1F7C2-EF53-4141-A7E9-ED84FA1A72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76017">
            <a:off x="4131845" y="5095568"/>
            <a:ext cx="3177736" cy="208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CuadroTexto 14">
            <a:extLst>
              <a:ext uri="{FF2B5EF4-FFF2-40B4-BE49-F238E27FC236}">
                <a16:creationId xmlns:a16="http://schemas.microsoft.com/office/drawing/2014/main" id="{0E9DA485-17CB-4B8D-B688-A5037650DF11}"/>
              </a:ext>
            </a:extLst>
          </p:cNvPr>
          <p:cNvSpPr txBox="1">
            <a:spLocks noChangeArrowheads="1"/>
          </p:cNvSpPr>
          <p:nvPr/>
        </p:nvSpPr>
        <p:spPr bwMode="auto">
          <a:xfrm>
            <a:off x="6932160" y="4883150"/>
            <a:ext cx="3116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Membrana basal</a:t>
            </a:r>
          </a:p>
        </p:txBody>
      </p:sp>
      <p:cxnSp>
        <p:nvCxnSpPr>
          <p:cNvPr id="63" name="Conector recto de flecha 62">
            <a:extLst>
              <a:ext uri="{FF2B5EF4-FFF2-40B4-BE49-F238E27FC236}">
                <a16:creationId xmlns:a16="http://schemas.microsoft.com/office/drawing/2014/main" id="{921F3AE2-DD70-410A-B806-4D9C4572CCA0}"/>
              </a:ext>
            </a:extLst>
          </p:cNvPr>
          <p:cNvCxnSpPr>
            <a:cxnSpLocks/>
          </p:cNvCxnSpPr>
          <p:nvPr/>
        </p:nvCxnSpPr>
        <p:spPr>
          <a:xfrm flipV="1">
            <a:off x="6183086" y="5138057"/>
            <a:ext cx="1141070" cy="410939"/>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3573" name="CuadroTexto 27">
            <a:extLst>
              <a:ext uri="{FF2B5EF4-FFF2-40B4-BE49-F238E27FC236}">
                <a16:creationId xmlns:a16="http://schemas.microsoft.com/office/drawing/2014/main" id="{D9314988-CE9C-4A79-905A-0984E647CFB3}"/>
              </a:ext>
            </a:extLst>
          </p:cNvPr>
          <p:cNvSpPr txBox="1">
            <a:spLocks noChangeArrowheads="1"/>
          </p:cNvSpPr>
          <p:nvPr/>
        </p:nvSpPr>
        <p:spPr bwMode="auto">
          <a:xfrm>
            <a:off x="7681139" y="5789235"/>
            <a:ext cx="2090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Célula mesangial</a:t>
            </a:r>
          </a:p>
        </p:txBody>
      </p:sp>
      <p:cxnSp>
        <p:nvCxnSpPr>
          <p:cNvPr id="66" name="Conector recto de flecha 65">
            <a:extLst>
              <a:ext uri="{FF2B5EF4-FFF2-40B4-BE49-F238E27FC236}">
                <a16:creationId xmlns:a16="http://schemas.microsoft.com/office/drawing/2014/main" id="{151B90B8-5DF5-4DC8-91B9-84167A4BDA74}"/>
              </a:ext>
            </a:extLst>
          </p:cNvPr>
          <p:cNvCxnSpPr>
            <a:cxnSpLocks/>
          </p:cNvCxnSpPr>
          <p:nvPr/>
        </p:nvCxnSpPr>
        <p:spPr>
          <a:xfrm flipV="1">
            <a:off x="6616599" y="6007891"/>
            <a:ext cx="1090613" cy="38100"/>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9" name="Conector recto de flecha 68">
            <a:extLst>
              <a:ext uri="{FF2B5EF4-FFF2-40B4-BE49-F238E27FC236}">
                <a16:creationId xmlns:a16="http://schemas.microsoft.com/office/drawing/2014/main" id="{6A0A393E-30F3-4841-9D02-93DABCAA3ED9}"/>
              </a:ext>
            </a:extLst>
          </p:cNvPr>
          <p:cNvCxnSpPr>
            <a:cxnSpLocks/>
          </p:cNvCxnSpPr>
          <p:nvPr/>
        </p:nvCxnSpPr>
        <p:spPr>
          <a:xfrm flipH="1" flipV="1">
            <a:off x="5682343" y="4883150"/>
            <a:ext cx="143782" cy="398494"/>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3576" name="CuadroTexto 6">
            <a:extLst>
              <a:ext uri="{FF2B5EF4-FFF2-40B4-BE49-F238E27FC236}">
                <a16:creationId xmlns:a16="http://schemas.microsoft.com/office/drawing/2014/main" id="{E22BB364-7510-41A5-9B68-D5870DA903EE}"/>
              </a:ext>
            </a:extLst>
          </p:cNvPr>
          <p:cNvSpPr txBox="1">
            <a:spLocks noChangeArrowheads="1"/>
          </p:cNvSpPr>
          <p:nvPr/>
        </p:nvSpPr>
        <p:spPr bwMode="auto">
          <a:xfrm>
            <a:off x="1340174" y="4795114"/>
            <a:ext cx="2078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Célula epitelial (podocito)</a:t>
            </a:r>
          </a:p>
        </p:txBody>
      </p:sp>
      <p:cxnSp>
        <p:nvCxnSpPr>
          <p:cNvPr id="73" name="Conector recto de flecha 72">
            <a:extLst>
              <a:ext uri="{FF2B5EF4-FFF2-40B4-BE49-F238E27FC236}">
                <a16:creationId xmlns:a16="http://schemas.microsoft.com/office/drawing/2014/main" id="{35D4D877-9016-4EB6-BEA5-47A858318494}"/>
              </a:ext>
            </a:extLst>
          </p:cNvPr>
          <p:cNvCxnSpPr>
            <a:cxnSpLocks/>
          </p:cNvCxnSpPr>
          <p:nvPr/>
        </p:nvCxnSpPr>
        <p:spPr>
          <a:xfrm flipH="1" flipV="1">
            <a:off x="3104518" y="5283047"/>
            <a:ext cx="1085216" cy="534385"/>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60" name="Flecha: hacia abajo 59">
            <a:extLst>
              <a:ext uri="{FF2B5EF4-FFF2-40B4-BE49-F238E27FC236}">
                <a16:creationId xmlns:a16="http://schemas.microsoft.com/office/drawing/2014/main" id="{CC2ED750-4F31-4F10-93C4-9FC73A153F13}"/>
              </a:ext>
            </a:extLst>
          </p:cNvPr>
          <p:cNvSpPr/>
          <p:nvPr/>
        </p:nvSpPr>
        <p:spPr>
          <a:xfrm>
            <a:off x="5826125" y="2204864"/>
            <a:ext cx="242888" cy="298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latin typeface="Times New Roman" panose="02020603050405020304" pitchFamily="18" charset="0"/>
              <a:cs typeface="Times New Roman" panose="02020603050405020304" pitchFamily="18" charset="0"/>
            </a:endParaRPr>
          </a:p>
        </p:txBody>
      </p:sp>
      <p:cxnSp>
        <p:nvCxnSpPr>
          <p:cNvPr id="78" name="Conector recto de flecha 77">
            <a:extLst>
              <a:ext uri="{FF2B5EF4-FFF2-40B4-BE49-F238E27FC236}">
                <a16:creationId xmlns:a16="http://schemas.microsoft.com/office/drawing/2014/main" id="{AAE3B663-5657-432A-B5D4-73F9FE71BFE5}"/>
              </a:ext>
            </a:extLst>
          </p:cNvPr>
          <p:cNvCxnSpPr>
            <a:cxnSpLocks/>
          </p:cNvCxnSpPr>
          <p:nvPr/>
        </p:nvCxnSpPr>
        <p:spPr>
          <a:xfrm flipH="1">
            <a:off x="6823180" y="3001397"/>
            <a:ext cx="587487" cy="76393"/>
          </a:xfrm>
          <a:prstGeom prst="straightConnector1">
            <a:avLst/>
          </a:prstGeom>
          <a:ln w="3810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81" name="Conector recto de flecha 80">
            <a:extLst>
              <a:ext uri="{FF2B5EF4-FFF2-40B4-BE49-F238E27FC236}">
                <a16:creationId xmlns:a16="http://schemas.microsoft.com/office/drawing/2014/main" id="{FC9E3BD9-4065-49E5-AE3B-315ADAD06762}"/>
              </a:ext>
            </a:extLst>
          </p:cNvPr>
          <p:cNvCxnSpPr>
            <a:cxnSpLocks/>
          </p:cNvCxnSpPr>
          <p:nvPr/>
        </p:nvCxnSpPr>
        <p:spPr>
          <a:xfrm flipV="1">
            <a:off x="2604798" y="1683370"/>
            <a:ext cx="101828" cy="1631581"/>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3581" name="CuadroTexto 83">
            <a:extLst>
              <a:ext uri="{FF2B5EF4-FFF2-40B4-BE49-F238E27FC236}">
                <a16:creationId xmlns:a16="http://schemas.microsoft.com/office/drawing/2014/main" id="{54397E71-9087-48FF-9A3D-889ECFAD0F53}"/>
              </a:ext>
            </a:extLst>
          </p:cNvPr>
          <p:cNvSpPr txBox="1">
            <a:spLocks noChangeArrowheads="1"/>
          </p:cNvSpPr>
          <p:nvPr/>
        </p:nvSpPr>
        <p:spPr bwMode="auto">
          <a:xfrm>
            <a:off x="1703388" y="931864"/>
            <a:ext cx="2349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Diafragma</a:t>
            </a:r>
          </a:p>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de filtración</a:t>
            </a:r>
            <a:endParaRPr lang="es-ES" altLang="es-ES" sz="2000" dirty="0">
              <a:latin typeface="Times New Roman" panose="02020603050405020304" pitchFamily="18" charset="0"/>
              <a:cs typeface="Times New Roman" panose="02020603050405020304" pitchFamily="18" charset="0"/>
            </a:endParaRPr>
          </a:p>
        </p:txBody>
      </p:sp>
      <p:cxnSp>
        <p:nvCxnSpPr>
          <p:cNvPr id="30" name="10 Conector recto">
            <a:extLst>
              <a:ext uri="{FF2B5EF4-FFF2-40B4-BE49-F238E27FC236}">
                <a16:creationId xmlns:a16="http://schemas.microsoft.com/office/drawing/2014/main" id="{89035906-CCB1-43E1-948E-F1166B646ADB}"/>
              </a:ext>
            </a:extLst>
          </p:cNvPr>
          <p:cNvCxnSpPr>
            <a:cxnSpLocks/>
          </p:cNvCxnSpPr>
          <p:nvPr/>
        </p:nvCxnSpPr>
        <p:spPr>
          <a:xfrm>
            <a:off x="586806" y="812470"/>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45AE39E3-B8CD-4FD3-AE3D-45286D8B1EF1}"/>
              </a:ext>
            </a:extLst>
          </p:cNvPr>
          <p:cNvCxnSpPr>
            <a:cxnSpLocks/>
          </p:cNvCxnSpPr>
          <p:nvPr/>
        </p:nvCxnSpPr>
        <p:spPr>
          <a:xfrm flipH="1">
            <a:off x="6335486" y="3726028"/>
            <a:ext cx="1345653" cy="867540"/>
          </a:xfrm>
          <a:prstGeom prst="straightConnector1">
            <a:avLst/>
          </a:prstGeom>
          <a:ln w="57150">
            <a:solidFill>
              <a:srgbClr val="FF0000"/>
            </a:solidFill>
            <a:headEnd type="arrow" w="med" len="med"/>
            <a:tailEnd type="none" w="med" len="med"/>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3">
            <a:extLst>
              <a:ext uri="{FF2B5EF4-FFF2-40B4-BE49-F238E27FC236}">
                <a16:creationId xmlns:a16="http://schemas.microsoft.com/office/drawing/2014/main" id="{6A0392F9-B098-402A-A6F3-DE33245114BE}"/>
              </a:ext>
            </a:extLst>
          </p:cNvPr>
          <p:cNvSpPr txBox="1">
            <a:spLocks noChangeArrowheads="1"/>
          </p:cNvSpPr>
          <p:nvPr/>
        </p:nvSpPr>
        <p:spPr bwMode="auto">
          <a:xfrm>
            <a:off x="250372" y="2896399"/>
            <a:ext cx="6988628" cy="386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None/>
            </a:pP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Esta compuesto por células epiteliales de revestimiento</a:t>
            </a:r>
          </a:p>
          <a:p>
            <a:pPr algn="just">
              <a:lnSpc>
                <a:spcPct val="107000"/>
              </a:lnSpc>
              <a:spcBef>
                <a:spcPct val="0"/>
              </a:spcBef>
              <a:spcAft>
                <a:spcPts val="800"/>
              </a:spcAft>
              <a:buNone/>
            </a:pPr>
            <a:r>
              <a:rPr lang="es-ES" altLang="es-ES" sz="1800" dirty="0">
                <a:latin typeface="Times New Roman" panose="02020603050405020304" pitchFamily="18" charset="0"/>
                <a:ea typeface="Calibri" panose="020F0502020204030204" pitchFamily="34" charset="0"/>
                <a:cs typeface="Times New Roman" panose="02020603050405020304" pitchFamily="18" charset="0"/>
              </a:rPr>
              <a:t>El líquido filtrado en el glomérulo discurre por el TCP hacia el AH, que desciende hasta la médula renal. El AH está constituida por una rama descendente y otra ascendente, que a su vez tienen un segmento delgado y uno grueso. A continuación del AH, el líquido llega al TCD que se localiza en la corteza renal. </a:t>
            </a:r>
          </a:p>
          <a:p>
            <a:pPr algn="just">
              <a:lnSpc>
                <a:spcPct val="107000"/>
              </a:lnSpc>
              <a:spcBef>
                <a:spcPct val="0"/>
              </a:spcBef>
              <a:spcAft>
                <a:spcPts val="800"/>
              </a:spcAft>
              <a:buNone/>
            </a:pPr>
            <a:r>
              <a:rPr lang="es-ES" altLang="es-ES" sz="1800" dirty="0">
                <a:latin typeface="Times New Roman" panose="02020603050405020304" pitchFamily="18" charset="0"/>
                <a:ea typeface="Calibri" panose="020F0502020204030204" pitchFamily="34" charset="0"/>
                <a:cs typeface="Times New Roman" panose="02020603050405020304" pitchFamily="18" charset="0"/>
              </a:rPr>
              <a:t>Al TCD le siguen el TC cortical. Hay de 8 a 10 conductos colectores corticales que se unen para formar un solo conducto colector mayor que discurre hacia el interior de la médula y se convierte en el conducto colector medular. Los conductos colectores se van uniendo y formando progresivamente conductos cada vez mayores que vacían su contenido en la pelvis renal.</a:t>
            </a:r>
          </a:p>
        </p:txBody>
      </p:sp>
      <p:pic>
        <p:nvPicPr>
          <p:cNvPr id="25603" name="Imagen 1" descr="Diagrama&#10;&#10;Descripción generada automáticamente">
            <a:extLst>
              <a:ext uri="{FF2B5EF4-FFF2-40B4-BE49-F238E27FC236}">
                <a16:creationId xmlns:a16="http://schemas.microsoft.com/office/drawing/2014/main" id="{CBD4F245-3A88-4BFB-ADF1-977FC2CEDF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095" y="806341"/>
            <a:ext cx="4554533" cy="587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4">
            <a:extLst>
              <a:ext uri="{FF2B5EF4-FFF2-40B4-BE49-F238E27FC236}">
                <a16:creationId xmlns:a16="http://schemas.microsoft.com/office/drawing/2014/main" id="{2A14B558-BA46-403C-A2E4-AE8C2B844B5E}"/>
              </a:ext>
            </a:extLst>
          </p:cNvPr>
          <p:cNvSpPr txBox="1">
            <a:spLocks noChangeArrowheads="1"/>
          </p:cNvSpPr>
          <p:nvPr/>
        </p:nvSpPr>
        <p:spPr bwMode="auto">
          <a:xfrm>
            <a:off x="2747962" y="0"/>
            <a:ext cx="6696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a:solidFill>
                  <a:srgbClr val="0000FF"/>
                </a:solidFill>
                <a:latin typeface="Times New Roman" panose="02020603050405020304" pitchFamily="18" charset="0"/>
                <a:cs typeface="Times New Roman" panose="02020603050405020304" pitchFamily="18" charset="0"/>
              </a:rPr>
              <a:t>Sistema tubular e </a:t>
            </a:r>
            <a:r>
              <a:rPr lang="en-US" altLang="es-ES" b="1" dirty="0" err="1">
                <a:solidFill>
                  <a:srgbClr val="0000FF"/>
                </a:solidFill>
                <a:latin typeface="Times New Roman" panose="02020603050405020304" pitchFamily="18" charset="0"/>
                <a:cs typeface="Times New Roman" panose="02020603050405020304" pitchFamily="18" charset="0"/>
              </a:rPr>
              <a:t>intersticio</a:t>
            </a:r>
            <a:endParaRPr lang="en-US" altLang="es-ES" b="1" dirty="0">
              <a:solidFill>
                <a:srgbClr val="0000FF"/>
              </a:solidFill>
              <a:latin typeface="Times New Roman" panose="02020603050405020304" pitchFamily="18" charset="0"/>
              <a:cs typeface="Times New Roman" panose="02020603050405020304" pitchFamily="18" charset="0"/>
            </a:endParaRPr>
          </a:p>
        </p:txBody>
      </p:sp>
      <p:cxnSp>
        <p:nvCxnSpPr>
          <p:cNvPr id="5" name="10 Conector recto">
            <a:extLst>
              <a:ext uri="{FF2B5EF4-FFF2-40B4-BE49-F238E27FC236}">
                <a16:creationId xmlns:a16="http://schemas.microsoft.com/office/drawing/2014/main" id="{6F4C8918-414C-4A53-A926-88A8A8F38841}"/>
              </a:ext>
            </a:extLst>
          </p:cNvPr>
          <p:cNvCxnSpPr>
            <a:cxnSpLocks/>
          </p:cNvCxnSpPr>
          <p:nvPr/>
        </p:nvCxnSpPr>
        <p:spPr>
          <a:xfrm>
            <a:off x="586806" y="638294"/>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02C582DA-E804-46C9-B1AD-C4498F58F274}"/>
              </a:ext>
            </a:extLst>
          </p:cNvPr>
          <p:cNvSpPr txBox="1"/>
          <p:nvPr/>
        </p:nvSpPr>
        <p:spPr>
          <a:xfrm>
            <a:off x="718457" y="806341"/>
            <a:ext cx="6096000" cy="1652760"/>
          </a:xfrm>
          <a:prstGeom prst="rect">
            <a:avLst/>
          </a:prstGeom>
          <a:noFill/>
        </p:spPr>
        <p:txBody>
          <a:bodyPr wrap="square">
            <a:spAutoFit/>
          </a:bodyPr>
          <a:lstStyle/>
          <a:p>
            <a:pPr algn="just">
              <a:lnSpc>
                <a:spcPct val="107000"/>
              </a:lnSpc>
              <a:spcBef>
                <a:spcPct val="0"/>
              </a:spcBef>
              <a:buFontTx/>
              <a:buNone/>
            </a:pP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El sistema tubular tiene 4 tipos de túbulos:</a:t>
            </a:r>
          </a:p>
          <a:p>
            <a:pPr algn="just">
              <a:spcBef>
                <a:spcPct val="0"/>
              </a:spcBef>
              <a:buFontTx/>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Tubo contorneado proximal (TCP) (corteza)</a:t>
            </a:r>
          </a:p>
          <a:p>
            <a:pPr algn="just">
              <a:spcBef>
                <a:spcPct val="0"/>
              </a:spcBef>
              <a:buFontTx/>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Asa de Henle (AH) (delgada y gruesa)  (médula)</a:t>
            </a:r>
          </a:p>
          <a:p>
            <a:pPr algn="just">
              <a:spcBef>
                <a:spcPct val="0"/>
              </a:spcBef>
              <a:buFontTx/>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Tubo contorneado distal (TCD) (corteza)</a:t>
            </a:r>
          </a:p>
          <a:p>
            <a:pPr algn="just">
              <a:spcBef>
                <a:spcPct val="0"/>
              </a:spcBef>
              <a:buFontTx/>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Tubo colector (TC) (Corteza y médula)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oogle Shape;129;p18">
            <a:extLst>
              <a:ext uri="{FF2B5EF4-FFF2-40B4-BE49-F238E27FC236}">
                <a16:creationId xmlns:a16="http://schemas.microsoft.com/office/drawing/2014/main" id="{C632A0A6-8C44-488E-B5E5-E484A96AB0A5}"/>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25076" r="22073"/>
          <a:stretch>
            <a:fillRect/>
          </a:stretch>
        </p:blipFill>
        <p:spPr bwMode="auto">
          <a:xfrm>
            <a:off x="2423592" y="1291343"/>
            <a:ext cx="3848831" cy="546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Google Shape;132;p18">
            <a:extLst>
              <a:ext uri="{FF2B5EF4-FFF2-40B4-BE49-F238E27FC236}">
                <a16:creationId xmlns:a16="http://schemas.microsoft.com/office/drawing/2014/main" id="{746289F3-6460-482D-83DF-4962C17079C3}"/>
              </a:ext>
            </a:extLst>
          </p:cNvPr>
          <p:cNvSpPr txBox="1">
            <a:spLocks noChangeArrowheads="1"/>
          </p:cNvSpPr>
          <p:nvPr/>
        </p:nvSpPr>
        <p:spPr bwMode="auto">
          <a:xfrm>
            <a:off x="6456039" y="4221089"/>
            <a:ext cx="5326953" cy="1723518"/>
          </a:xfrm>
          <a:prstGeom prst="rect">
            <a:avLst/>
          </a:prstGeom>
          <a:noFill/>
          <a:ln w="9525">
            <a:no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1425" tIns="91425" rIns="91425" bIns="91425">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s-ES" altLang="es-ES" sz="2000" b="1" dirty="0">
                <a:latin typeface="Times New Roman" panose="02020603050405020304" pitchFamily="18" charset="0"/>
                <a:cs typeface="Times New Roman" panose="02020603050405020304" pitchFamily="18" charset="0"/>
              </a:rPr>
              <a:t>En la cortical normal, las células intersticiales (fibroblastos) no son patentes. Se observa una sección tubular adyacente a la siguiente, en contacto. La tinción de plata tiñe de color negro la membrana basal tubular.</a:t>
            </a:r>
          </a:p>
        </p:txBody>
      </p:sp>
      <p:sp>
        <p:nvSpPr>
          <p:cNvPr id="12292" name="Google Shape;133;p18">
            <a:extLst>
              <a:ext uri="{FF2B5EF4-FFF2-40B4-BE49-F238E27FC236}">
                <a16:creationId xmlns:a16="http://schemas.microsoft.com/office/drawing/2014/main" id="{BB81B981-A3DA-42DC-A1F8-D40422F88001}"/>
              </a:ext>
            </a:extLst>
          </p:cNvPr>
          <p:cNvSpPr>
            <a:spLocks noChangeArrowheads="1"/>
          </p:cNvSpPr>
          <p:nvPr/>
        </p:nvSpPr>
        <p:spPr bwMode="auto">
          <a:xfrm>
            <a:off x="5344886" y="4680857"/>
            <a:ext cx="553845" cy="773474"/>
          </a:xfrm>
          <a:prstGeom prst="flowChartProcess">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endParaRPr lang="es-ES" altLang="es-ES">
              <a:latin typeface="Times New Roman" panose="02020603050405020304" pitchFamily="18" charset="0"/>
              <a:cs typeface="Times New Roman" panose="02020603050405020304" pitchFamily="18" charset="0"/>
            </a:endParaRPr>
          </a:p>
        </p:txBody>
      </p:sp>
      <p:cxnSp>
        <p:nvCxnSpPr>
          <p:cNvPr id="12293" name="Google Shape;134;p18">
            <a:extLst>
              <a:ext uri="{FF2B5EF4-FFF2-40B4-BE49-F238E27FC236}">
                <a16:creationId xmlns:a16="http://schemas.microsoft.com/office/drawing/2014/main" id="{8EC08DE4-4669-4466-A9D5-BFE09F70701E}"/>
              </a:ext>
            </a:extLst>
          </p:cNvPr>
          <p:cNvCxnSpPr>
            <a:cxnSpLocks/>
            <a:stCxn id="12292" idx="3"/>
            <a:endCxn id="12291" idx="1"/>
          </p:cNvCxnSpPr>
          <p:nvPr/>
        </p:nvCxnSpPr>
        <p:spPr bwMode="auto">
          <a:xfrm>
            <a:off x="5898731" y="5067594"/>
            <a:ext cx="557308" cy="15254"/>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294" name="Google Shape;135;p18">
            <a:extLst>
              <a:ext uri="{FF2B5EF4-FFF2-40B4-BE49-F238E27FC236}">
                <a16:creationId xmlns:a16="http://schemas.microsoft.com/office/drawing/2014/main" id="{1F2CA954-AE42-4934-9776-CB572BDF7F25}"/>
              </a:ext>
            </a:extLst>
          </p:cNvPr>
          <p:cNvSpPr txBox="1">
            <a:spLocks noChangeArrowheads="1"/>
          </p:cNvSpPr>
          <p:nvPr/>
        </p:nvSpPr>
        <p:spPr bwMode="auto">
          <a:xfrm>
            <a:off x="6651171" y="3090632"/>
            <a:ext cx="1608138"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s-ES" altLang="es-ES" sz="2000" b="1" dirty="0">
                <a:latin typeface="Times New Roman" panose="02020603050405020304" pitchFamily="18" charset="0"/>
                <a:cs typeface="Times New Roman" panose="02020603050405020304" pitchFamily="18" charset="0"/>
              </a:rPr>
              <a:t>Túbulo proximal</a:t>
            </a:r>
          </a:p>
        </p:txBody>
      </p:sp>
      <p:sp>
        <p:nvSpPr>
          <p:cNvPr id="12295" name="Google Shape;136;p18">
            <a:extLst>
              <a:ext uri="{FF2B5EF4-FFF2-40B4-BE49-F238E27FC236}">
                <a16:creationId xmlns:a16="http://schemas.microsoft.com/office/drawing/2014/main" id="{7FC27D14-FB18-4B19-A4E1-C29D326B7A40}"/>
              </a:ext>
            </a:extLst>
          </p:cNvPr>
          <p:cNvSpPr txBox="1">
            <a:spLocks noChangeArrowheads="1"/>
          </p:cNvSpPr>
          <p:nvPr/>
        </p:nvSpPr>
        <p:spPr bwMode="auto">
          <a:xfrm>
            <a:off x="6651171" y="1614421"/>
            <a:ext cx="1347788"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r>
              <a:rPr lang="es-ES" altLang="es-ES" sz="2000" b="1" dirty="0">
                <a:latin typeface="Times New Roman" panose="02020603050405020304" pitchFamily="18" charset="0"/>
                <a:cs typeface="Times New Roman" panose="02020603050405020304" pitchFamily="18" charset="0"/>
              </a:rPr>
              <a:t>Túbulo distal</a:t>
            </a:r>
          </a:p>
        </p:txBody>
      </p:sp>
      <p:sp>
        <p:nvSpPr>
          <p:cNvPr id="12296" name="Google Shape;137;p18">
            <a:extLst>
              <a:ext uri="{FF2B5EF4-FFF2-40B4-BE49-F238E27FC236}">
                <a16:creationId xmlns:a16="http://schemas.microsoft.com/office/drawing/2014/main" id="{9CEEFB7F-0FB3-453F-B140-11BD55DA529C}"/>
              </a:ext>
            </a:extLst>
          </p:cNvPr>
          <p:cNvSpPr>
            <a:spLocks noChangeArrowheads="1"/>
          </p:cNvSpPr>
          <p:nvPr/>
        </p:nvSpPr>
        <p:spPr bwMode="auto">
          <a:xfrm>
            <a:off x="2761840" y="1692276"/>
            <a:ext cx="714375" cy="384175"/>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endParaRPr lang="es-ES" altLang="es-ES">
              <a:latin typeface="Times New Roman" panose="02020603050405020304" pitchFamily="18" charset="0"/>
              <a:cs typeface="Times New Roman" panose="02020603050405020304" pitchFamily="18" charset="0"/>
            </a:endParaRPr>
          </a:p>
        </p:txBody>
      </p:sp>
      <p:sp>
        <p:nvSpPr>
          <p:cNvPr id="12297" name="Google Shape;138;p18">
            <a:extLst>
              <a:ext uri="{FF2B5EF4-FFF2-40B4-BE49-F238E27FC236}">
                <a16:creationId xmlns:a16="http://schemas.microsoft.com/office/drawing/2014/main" id="{5349868C-2E57-4904-93DC-3C6FA3E57087}"/>
              </a:ext>
            </a:extLst>
          </p:cNvPr>
          <p:cNvSpPr>
            <a:spLocks noChangeArrowheads="1"/>
          </p:cNvSpPr>
          <p:nvPr/>
        </p:nvSpPr>
        <p:spPr bwMode="auto">
          <a:xfrm>
            <a:off x="4282691" y="3871687"/>
            <a:ext cx="863600" cy="568325"/>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endParaRPr lang="es-ES" altLang="es-ES">
              <a:latin typeface="Times New Roman" panose="02020603050405020304" pitchFamily="18" charset="0"/>
              <a:cs typeface="Times New Roman" panose="02020603050405020304" pitchFamily="18" charset="0"/>
            </a:endParaRPr>
          </a:p>
        </p:txBody>
      </p:sp>
      <p:cxnSp>
        <p:nvCxnSpPr>
          <p:cNvPr id="12298" name="Google Shape;139;p18">
            <a:extLst>
              <a:ext uri="{FF2B5EF4-FFF2-40B4-BE49-F238E27FC236}">
                <a16:creationId xmlns:a16="http://schemas.microsoft.com/office/drawing/2014/main" id="{7654DC13-2C60-432B-B4C6-757DC208FA5C}"/>
              </a:ext>
            </a:extLst>
          </p:cNvPr>
          <p:cNvCxnSpPr>
            <a:cxnSpLocks/>
            <a:stCxn id="12296" idx="6"/>
            <a:endCxn id="12295" idx="1"/>
          </p:cNvCxnSpPr>
          <p:nvPr/>
        </p:nvCxnSpPr>
        <p:spPr bwMode="auto">
          <a:xfrm>
            <a:off x="3476215" y="1884364"/>
            <a:ext cx="3174956" cy="130152"/>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299" name="Google Shape;140;p18">
            <a:extLst>
              <a:ext uri="{FF2B5EF4-FFF2-40B4-BE49-F238E27FC236}">
                <a16:creationId xmlns:a16="http://schemas.microsoft.com/office/drawing/2014/main" id="{0EE067AD-03AF-41AB-B7DD-DAD8439FE4D4}"/>
              </a:ext>
            </a:extLst>
          </p:cNvPr>
          <p:cNvCxnSpPr>
            <a:cxnSpLocks/>
            <a:stCxn id="12297" idx="6"/>
            <a:endCxn id="12294" idx="1"/>
          </p:cNvCxnSpPr>
          <p:nvPr/>
        </p:nvCxnSpPr>
        <p:spPr bwMode="auto">
          <a:xfrm flipV="1">
            <a:off x="5146291" y="3490727"/>
            <a:ext cx="1504880" cy="665123"/>
          </a:xfrm>
          <a:prstGeom prst="straightConnector1">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2300" name="Google Shape;61;p14">
            <a:extLst>
              <a:ext uri="{FF2B5EF4-FFF2-40B4-BE49-F238E27FC236}">
                <a16:creationId xmlns:a16="http://schemas.microsoft.com/office/drawing/2014/main" id="{66E119A0-5E88-4B69-AFF8-ECE46436BAB1}"/>
              </a:ext>
            </a:extLst>
          </p:cNvPr>
          <p:cNvSpPr txBox="1">
            <a:spLocks noChangeArrowheads="1"/>
          </p:cNvSpPr>
          <p:nvPr/>
        </p:nvSpPr>
        <p:spPr bwMode="auto">
          <a:xfrm>
            <a:off x="2122715" y="175552"/>
            <a:ext cx="7772400"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Cortical renal sin alteraciones morfológicas</a:t>
            </a:r>
          </a:p>
        </p:txBody>
      </p:sp>
      <p:cxnSp>
        <p:nvCxnSpPr>
          <p:cNvPr id="18" name="10 Conector recto">
            <a:extLst>
              <a:ext uri="{FF2B5EF4-FFF2-40B4-BE49-F238E27FC236}">
                <a16:creationId xmlns:a16="http://schemas.microsoft.com/office/drawing/2014/main" id="{5B442E44-8F6A-465B-8205-A2E4CAE64DFF}"/>
              </a:ext>
            </a:extLst>
          </p:cNvPr>
          <p:cNvCxnSpPr>
            <a:cxnSpLocks/>
          </p:cNvCxnSpPr>
          <p:nvPr/>
        </p:nvCxnSpPr>
        <p:spPr>
          <a:xfrm>
            <a:off x="586806" y="975748"/>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6AD00CA8-296E-4137-83C1-701DED6E9BB5}"/>
              </a:ext>
            </a:extLst>
          </p:cNvPr>
          <p:cNvSpPr txBox="1"/>
          <p:nvPr/>
        </p:nvSpPr>
        <p:spPr>
          <a:xfrm>
            <a:off x="2044844" y="6229782"/>
            <a:ext cx="1800200" cy="369332"/>
          </a:xfrm>
          <a:prstGeom prst="rect">
            <a:avLst/>
          </a:prstGeom>
          <a:solidFill>
            <a:schemeClr val="bg1"/>
          </a:solidFill>
        </p:spPr>
        <p:txBody>
          <a:bodyPr wrap="square">
            <a:spAutoFit/>
          </a:bodyPr>
          <a:lstStyle/>
          <a:p>
            <a:r>
              <a:rPr lang="es-ES" altLang="es-ES" b="1" dirty="0">
                <a:latin typeface="Times New Roman" panose="02020603050405020304" pitchFamily="18" charset="0"/>
                <a:cs typeface="Times New Roman" panose="02020603050405020304" pitchFamily="18" charset="0"/>
              </a:rPr>
              <a:t>Tinción de plata</a:t>
            </a:r>
            <a:endParaRPr lang="es-E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96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oogle Shape;114;p17">
            <a:extLst>
              <a:ext uri="{FF2B5EF4-FFF2-40B4-BE49-F238E27FC236}">
                <a16:creationId xmlns:a16="http://schemas.microsoft.com/office/drawing/2014/main" id="{85D9AB5C-D6F3-4C6A-9819-C53E0937196C}"/>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885" y="1071077"/>
            <a:ext cx="7478485" cy="568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Google Shape;116;p17">
            <a:extLst>
              <a:ext uri="{FF2B5EF4-FFF2-40B4-BE49-F238E27FC236}">
                <a16:creationId xmlns:a16="http://schemas.microsoft.com/office/drawing/2014/main" id="{6AE1AF1F-8898-4192-88C6-E7B96F174F8C}"/>
              </a:ext>
            </a:extLst>
          </p:cNvPr>
          <p:cNvSpPr txBox="1">
            <a:spLocks noChangeArrowheads="1"/>
          </p:cNvSpPr>
          <p:nvPr/>
        </p:nvSpPr>
        <p:spPr bwMode="auto">
          <a:xfrm>
            <a:off x="9543594" y="2117101"/>
            <a:ext cx="1249362"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Túbulo proximal</a:t>
            </a:r>
          </a:p>
        </p:txBody>
      </p:sp>
      <p:sp>
        <p:nvSpPr>
          <p:cNvPr id="14340" name="Google Shape;117;p17">
            <a:extLst>
              <a:ext uri="{FF2B5EF4-FFF2-40B4-BE49-F238E27FC236}">
                <a16:creationId xmlns:a16="http://schemas.microsoft.com/office/drawing/2014/main" id="{D8453CA3-A4E9-4AC8-A6D8-F541E56EB97D}"/>
              </a:ext>
            </a:extLst>
          </p:cNvPr>
          <p:cNvSpPr txBox="1">
            <a:spLocks noChangeArrowheads="1"/>
          </p:cNvSpPr>
          <p:nvPr/>
        </p:nvSpPr>
        <p:spPr bwMode="auto">
          <a:xfrm>
            <a:off x="9114970" y="3273471"/>
            <a:ext cx="2881087" cy="110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Los túbulos están pegados unos a otros (“back </a:t>
            </a:r>
            <a:r>
              <a:rPr lang="es-ES" altLang="es-ES" sz="2000" b="1" dirty="0" err="1">
                <a:latin typeface="Times New Roman" panose="02020603050405020304" pitchFamily="18" charset="0"/>
                <a:cs typeface="Times New Roman" panose="02020603050405020304" pitchFamily="18" charset="0"/>
              </a:rPr>
              <a:t>to</a:t>
            </a:r>
            <a:r>
              <a:rPr lang="es-ES" altLang="es-ES" sz="2000" b="1" dirty="0">
                <a:latin typeface="Times New Roman" panose="02020603050405020304" pitchFamily="18" charset="0"/>
                <a:cs typeface="Times New Roman" panose="02020603050405020304" pitchFamily="18" charset="0"/>
              </a:rPr>
              <a:t> back”)</a:t>
            </a:r>
          </a:p>
        </p:txBody>
      </p:sp>
      <p:cxnSp>
        <p:nvCxnSpPr>
          <p:cNvPr id="14341" name="Google Shape;118;p17">
            <a:extLst>
              <a:ext uri="{FF2B5EF4-FFF2-40B4-BE49-F238E27FC236}">
                <a16:creationId xmlns:a16="http://schemas.microsoft.com/office/drawing/2014/main" id="{0EF58561-AE75-4E30-914D-E10B7B7D1F4F}"/>
              </a:ext>
            </a:extLst>
          </p:cNvPr>
          <p:cNvCxnSpPr>
            <a:cxnSpLocks/>
            <a:endCxn id="14339" idx="1"/>
          </p:cNvCxnSpPr>
          <p:nvPr/>
        </p:nvCxnSpPr>
        <p:spPr bwMode="auto">
          <a:xfrm flipV="1">
            <a:off x="7913914" y="2517196"/>
            <a:ext cx="1629680" cy="15092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4342" name="Google Shape;119;p17">
            <a:extLst>
              <a:ext uri="{FF2B5EF4-FFF2-40B4-BE49-F238E27FC236}">
                <a16:creationId xmlns:a16="http://schemas.microsoft.com/office/drawing/2014/main" id="{FDFF2D50-768A-48A7-814D-F68A664809C5}"/>
              </a:ext>
            </a:extLst>
          </p:cNvPr>
          <p:cNvCxnSpPr>
            <a:cxnSpLocks/>
            <a:stCxn id="14344" idx="6"/>
          </p:cNvCxnSpPr>
          <p:nvPr/>
        </p:nvCxnSpPr>
        <p:spPr bwMode="auto">
          <a:xfrm flipV="1">
            <a:off x="5671457" y="3646376"/>
            <a:ext cx="3320143" cy="14877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4343" name="Google Shape;120;p17">
            <a:extLst>
              <a:ext uri="{FF2B5EF4-FFF2-40B4-BE49-F238E27FC236}">
                <a16:creationId xmlns:a16="http://schemas.microsoft.com/office/drawing/2014/main" id="{5EFEE1E4-54AC-4912-9BA4-89E75E6200F7}"/>
              </a:ext>
            </a:extLst>
          </p:cNvPr>
          <p:cNvSpPr txBox="1">
            <a:spLocks noChangeArrowheads="1"/>
          </p:cNvSpPr>
          <p:nvPr/>
        </p:nvSpPr>
        <p:spPr bwMode="auto">
          <a:xfrm>
            <a:off x="8926284" y="4630830"/>
            <a:ext cx="3135085" cy="172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Epitelio del túbulo proximal:</a:t>
            </a:r>
          </a:p>
          <a:p>
            <a:pPr>
              <a:spcBef>
                <a:spcPct val="0"/>
              </a:spcBef>
              <a:buFontTx/>
              <a:buNone/>
            </a:pPr>
            <a:r>
              <a:rPr lang="es-ES" altLang="es-ES" sz="2000" dirty="0">
                <a:latin typeface="Times New Roman" panose="02020603050405020304" pitchFamily="18" charset="0"/>
                <a:cs typeface="Times New Roman" panose="02020603050405020304" pitchFamily="18" charset="0"/>
              </a:rPr>
              <a:t>Células de citoplasma amplio y eosinófilo con prominente ribete en cepillo.</a:t>
            </a:r>
          </a:p>
        </p:txBody>
      </p:sp>
      <p:sp>
        <p:nvSpPr>
          <p:cNvPr id="14344" name="Google Shape;121;p17">
            <a:extLst>
              <a:ext uri="{FF2B5EF4-FFF2-40B4-BE49-F238E27FC236}">
                <a16:creationId xmlns:a16="http://schemas.microsoft.com/office/drawing/2014/main" id="{EE7F62F1-16FA-4EE7-8AB9-9F12B3CF1F0D}"/>
              </a:ext>
            </a:extLst>
          </p:cNvPr>
          <p:cNvSpPr>
            <a:spLocks noChangeArrowheads="1"/>
          </p:cNvSpPr>
          <p:nvPr/>
        </p:nvSpPr>
        <p:spPr bwMode="auto">
          <a:xfrm>
            <a:off x="5165725" y="3573463"/>
            <a:ext cx="505732" cy="443366"/>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ES" altLang="es-ES" sz="1800">
              <a:latin typeface="Times New Roman" panose="02020603050405020304" pitchFamily="18" charset="0"/>
              <a:cs typeface="Times New Roman" panose="02020603050405020304" pitchFamily="18" charset="0"/>
            </a:endParaRPr>
          </a:p>
        </p:txBody>
      </p:sp>
      <p:sp>
        <p:nvSpPr>
          <p:cNvPr id="14345" name="Google Shape;122;p17">
            <a:extLst>
              <a:ext uri="{FF2B5EF4-FFF2-40B4-BE49-F238E27FC236}">
                <a16:creationId xmlns:a16="http://schemas.microsoft.com/office/drawing/2014/main" id="{21F4000E-2AA7-4275-BC6D-0B4530CE40AE}"/>
              </a:ext>
            </a:extLst>
          </p:cNvPr>
          <p:cNvSpPr>
            <a:spLocks noChangeArrowheads="1"/>
          </p:cNvSpPr>
          <p:nvPr/>
        </p:nvSpPr>
        <p:spPr bwMode="auto">
          <a:xfrm>
            <a:off x="7094539" y="4267228"/>
            <a:ext cx="622300" cy="430212"/>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ES" altLang="es-ES" sz="1800">
              <a:latin typeface="Times New Roman" panose="02020603050405020304" pitchFamily="18" charset="0"/>
              <a:cs typeface="Times New Roman" panose="02020603050405020304" pitchFamily="18" charset="0"/>
            </a:endParaRPr>
          </a:p>
        </p:txBody>
      </p:sp>
      <p:cxnSp>
        <p:nvCxnSpPr>
          <p:cNvPr id="14346" name="Google Shape;123;p17">
            <a:extLst>
              <a:ext uri="{FF2B5EF4-FFF2-40B4-BE49-F238E27FC236}">
                <a16:creationId xmlns:a16="http://schemas.microsoft.com/office/drawing/2014/main" id="{90B87A22-E6B1-4C6A-9A79-328B00BA49A5}"/>
              </a:ext>
            </a:extLst>
          </p:cNvPr>
          <p:cNvCxnSpPr>
            <a:cxnSpLocks/>
            <a:stCxn id="14345" idx="5"/>
            <a:endCxn id="14343" idx="1"/>
          </p:cNvCxnSpPr>
          <p:nvPr/>
        </p:nvCxnSpPr>
        <p:spPr bwMode="auto">
          <a:xfrm>
            <a:off x="7625705" y="4634437"/>
            <a:ext cx="1300579" cy="85815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4347" name="Google Shape;61;p14">
            <a:extLst>
              <a:ext uri="{FF2B5EF4-FFF2-40B4-BE49-F238E27FC236}">
                <a16:creationId xmlns:a16="http://schemas.microsoft.com/office/drawing/2014/main" id="{36E3EBDB-09CB-4194-89AB-BF4079DE7F45}"/>
              </a:ext>
            </a:extLst>
          </p:cNvPr>
          <p:cNvSpPr txBox="1">
            <a:spLocks noChangeArrowheads="1"/>
          </p:cNvSpPr>
          <p:nvPr/>
        </p:nvSpPr>
        <p:spPr bwMode="auto">
          <a:xfrm>
            <a:off x="2060087" y="143927"/>
            <a:ext cx="7739743"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Médula renal sin alteraciones morfológicas</a:t>
            </a:r>
          </a:p>
        </p:txBody>
      </p:sp>
      <p:sp>
        <p:nvSpPr>
          <p:cNvPr id="13" name="ZoneTexte 1">
            <a:extLst>
              <a:ext uri="{FF2B5EF4-FFF2-40B4-BE49-F238E27FC236}">
                <a16:creationId xmlns:a16="http://schemas.microsoft.com/office/drawing/2014/main" id="{CD4DC822-3799-4C9E-ADCB-27A41F8E9164}"/>
              </a:ext>
            </a:extLst>
          </p:cNvPr>
          <p:cNvSpPr txBox="1"/>
          <p:nvPr/>
        </p:nvSpPr>
        <p:spPr>
          <a:xfrm>
            <a:off x="1448413" y="6200459"/>
            <a:ext cx="1223348"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H&amp;E</a:t>
            </a:r>
            <a:endParaRPr lang="fr-ES" sz="1400" b="1" dirty="0"/>
          </a:p>
        </p:txBody>
      </p:sp>
      <p:cxnSp>
        <p:nvCxnSpPr>
          <p:cNvPr id="16" name="10 Conector recto">
            <a:extLst>
              <a:ext uri="{FF2B5EF4-FFF2-40B4-BE49-F238E27FC236}">
                <a16:creationId xmlns:a16="http://schemas.microsoft.com/office/drawing/2014/main" id="{307D6C68-6DF4-4C41-BD85-26EA6A839526}"/>
              </a:ext>
            </a:extLst>
          </p:cNvPr>
          <p:cNvCxnSpPr>
            <a:cxnSpLocks/>
          </p:cNvCxnSpPr>
          <p:nvPr/>
        </p:nvCxnSpPr>
        <p:spPr>
          <a:xfrm>
            <a:off x="586806" y="866888"/>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5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E82086CF-718E-4387-A70F-A2F9D139C20A}"/>
              </a:ext>
            </a:extLst>
          </p:cNvPr>
          <p:cNvPicPr>
            <a:picLocks noChangeAspect="1"/>
          </p:cNvPicPr>
          <p:nvPr/>
        </p:nvPicPr>
        <p:blipFill>
          <a:blip r:embed="rId2"/>
          <a:stretch>
            <a:fillRect/>
          </a:stretch>
        </p:blipFill>
        <p:spPr>
          <a:xfrm rot="10800000">
            <a:off x="7320131" y="2788582"/>
            <a:ext cx="2483580" cy="3934167"/>
          </a:xfrm>
          <a:prstGeom prst="rect">
            <a:avLst/>
          </a:prstGeom>
        </p:spPr>
      </p:pic>
      <p:pic>
        <p:nvPicPr>
          <p:cNvPr id="11" name="Imagen 10">
            <a:extLst>
              <a:ext uri="{FF2B5EF4-FFF2-40B4-BE49-F238E27FC236}">
                <a16:creationId xmlns:a16="http://schemas.microsoft.com/office/drawing/2014/main" id="{7607AE32-D604-419C-A07B-64B997051D29}"/>
              </a:ext>
            </a:extLst>
          </p:cNvPr>
          <p:cNvPicPr>
            <a:picLocks noChangeAspect="1"/>
          </p:cNvPicPr>
          <p:nvPr/>
        </p:nvPicPr>
        <p:blipFill>
          <a:blip r:embed="rId3"/>
          <a:stretch>
            <a:fillRect/>
          </a:stretch>
        </p:blipFill>
        <p:spPr>
          <a:xfrm>
            <a:off x="2083414" y="2758655"/>
            <a:ext cx="2639384" cy="3964094"/>
          </a:xfrm>
          <a:prstGeom prst="rect">
            <a:avLst/>
          </a:prstGeom>
        </p:spPr>
      </p:pic>
      <p:sp>
        <p:nvSpPr>
          <p:cNvPr id="12" name="Text Box 6">
            <a:extLst>
              <a:ext uri="{FF2B5EF4-FFF2-40B4-BE49-F238E27FC236}">
                <a16:creationId xmlns:a16="http://schemas.microsoft.com/office/drawing/2014/main" id="{A40D2D20-3496-4690-8EE5-372249427D97}"/>
              </a:ext>
            </a:extLst>
          </p:cNvPr>
          <p:cNvSpPr txBox="1">
            <a:spLocks noChangeArrowheads="1"/>
          </p:cNvSpPr>
          <p:nvPr/>
        </p:nvSpPr>
        <p:spPr bwMode="auto">
          <a:xfrm>
            <a:off x="745817" y="714630"/>
            <a:ext cx="4306068"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000" b="1">
                <a:solidFill>
                  <a:srgbClr val="0000FF"/>
                </a:solidFill>
                <a:latin typeface="Times New Roman" panose="02020603050405020304" pitchFamily="18" charset="0"/>
                <a:cs typeface="Times New Roman" panose="02020603050405020304" pitchFamily="18" charset="0"/>
              </a:rPr>
              <a:t>Tubo contorneado proximal </a:t>
            </a:r>
          </a:p>
        </p:txBody>
      </p:sp>
      <p:sp>
        <p:nvSpPr>
          <p:cNvPr id="14" name="CuadroTexto 5">
            <a:extLst>
              <a:ext uri="{FF2B5EF4-FFF2-40B4-BE49-F238E27FC236}">
                <a16:creationId xmlns:a16="http://schemas.microsoft.com/office/drawing/2014/main" id="{830975F3-D894-4420-9E8A-4B3B71A3ECA2}"/>
              </a:ext>
            </a:extLst>
          </p:cNvPr>
          <p:cNvSpPr txBox="1">
            <a:spLocks noChangeArrowheads="1"/>
          </p:cNvSpPr>
          <p:nvPr/>
        </p:nvSpPr>
        <p:spPr bwMode="auto">
          <a:xfrm>
            <a:off x="1089514" y="1117879"/>
            <a:ext cx="41806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Epitelio cuboidal simple</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Borde en cepillo</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Citoplasma eosinófilo=acidófilo.</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La eosina tiñe de rojo el citoplasma.</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Membrana plasmática </a:t>
            </a:r>
            <a:r>
              <a:rPr lang="es-ES" altLang="es-ES" sz="2000" b="1" dirty="0" err="1">
                <a:latin typeface="Times New Roman" panose="02020603050405020304" pitchFamily="18" charset="0"/>
                <a:cs typeface="Times New Roman" panose="02020603050405020304" pitchFamily="18" charset="0"/>
              </a:rPr>
              <a:t>interdigitada</a:t>
            </a:r>
            <a:endParaRPr lang="es-ES" altLang="es-ES" sz="2000" b="1" dirty="0">
              <a:latin typeface="Times New Roman" panose="02020603050405020304" pitchFamily="18" charset="0"/>
              <a:cs typeface="Times New Roman" panose="02020603050405020304" pitchFamily="18" charset="0"/>
            </a:endParaRPr>
          </a:p>
        </p:txBody>
      </p:sp>
      <p:sp>
        <p:nvSpPr>
          <p:cNvPr id="16" name="Text Box 6">
            <a:extLst>
              <a:ext uri="{FF2B5EF4-FFF2-40B4-BE49-F238E27FC236}">
                <a16:creationId xmlns:a16="http://schemas.microsoft.com/office/drawing/2014/main" id="{C30C6E41-23A2-4377-832F-6F40161493A9}"/>
              </a:ext>
            </a:extLst>
          </p:cNvPr>
          <p:cNvSpPr txBox="1">
            <a:spLocks noChangeArrowheads="1"/>
          </p:cNvSpPr>
          <p:nvPr/>
        </p:nvSpPr>
        <p:spPr bwMode="auto">
          <a:xfrm>
            <a:off x="6251064" y="719969"/>
            <a:ext cx="3874021"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1800" b="1">
                <a:solidFill>
                  <a:srgbClr val="0000FF"/>
                </a:solidFill>
                <a:latin typeface="Times New Roman" panose="02020603050405020304" pitchFamily="18" charset="0"/>
                <a:cs typeface="Times New Roman" panose="02020603050405020304" pitchFamily="18" charset="0"/>
              </a:rPr>
              <a:t>Tubo contorneado distal</a:t>
            </a:r>
          </a:p>
        </p:txBody>
      </p:sp>
      <p:sp>
        <p:nvSpPr>
          <p:cNvPr id="17" name="CuadroTexto 8">
            <a:extLst>
              <a:ext uri="{FF2B5EF4-FFF2-40B4-BE49-F238E27FC236}">
                <a16:creationId xmlns:a16="http://schemas.microsoft.com/office/drawing/2014/main" id="{E32FF5D4-6A1D-493E-B240-7634DAD26529}"/>
              </a:ext>
            </a:extLst>
          </p:cNvPr>
          <p:cNvSpPr txBox="1">
            <a:spLocks noChangeArrowheads="1"/>
          </p:cNvSpPr>
          <p:nvPr/>
        </p:nvSpPr>
        <p:spPr bwMode="auto">
          <a:xfrm>
            <a:off x="6222091" y="1080902"/>
            <a:ext cx="579573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Epitelio cuboidal simple</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No borde en cepillo</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Citoplasma más claro y menos abundante</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Menos acidófilo: halo claro alrededor de los núcleos</a:t>
            </a:r>
          </a:p>
          <a:p>
            <a:pPr eaLnBrk="1" hangingPunct="1">
              <a:spcBef>
                <a:spcPct val="0"/>
              </a:spcBef>
              <a:buFontTx/>
              <a:buNone/>
            </a:pPr>
            <a:r>
              <a:rPr lang="es-ES" altLang="es-ES" sz="2000" b="1" dirty="0">
                <a:latin typeface="Times New Roman" panose="02020603050405020304" pitchFamily="18" charset="0"/>
                <a:cs typeface="Times New Roman" panose="02020603050405020304" pitchFamily="18" charset="0"/>
              </a:rPr>
              <a:t>Membrana plasmática </a:t>
            </a:r>
            <a:r>
              <a:rPr lang="es-ES" altLang="es-ES" sz="2000" b="1" dirty="0" err="1">
                <a:latin typeface="Times New Roman" panose="02020603050405020304" pitchFamily="18" charset="0"/>
                <a:cs typeface="Times New Roman" panose="02020603050405020304" pitchFamily="18" charset="0"/>
              </a:rPr>
              <a:t>interdigitada</a:t>
            </a:r>
            <a:endParaRPr lang="es-ES" altLang="es-ES" sz="2000" b="1" dirty="0">
              <a:latin typeface="Times New Roman" panose="02020603050405020304" pitchFamily="18" charset="0"/>
              <a:cs typeface="Times New Roman" panose="02020603050405020304" pitchFamily="18" charset="0"/>
            </a:endParaRPr>
          </a:p>
        </p:txBody>
      </p:sp>
      <p:sp>
        <p:nvSpPr>
          <p:cNvPr id="19" name="CuadroTexto 27">
            <a:extLst>
              <a:ext uri="{FF2B5EF4-FFF2-40B4-BE49-F238E27FC236}">
                <a16:creationId xmlns:a16="http://schemas.microsoft.com/office/drawing/2014/main" id="{227C965B-5374-4EED-A345-3E30271953AB}"/>
              </a:ext>
            </a:extLst>
          </p:cNvPr>
          <p:cNvSpPr txBox="1">
            <a:spLocks noChangeArrowheads="1"/>
          </p:cNvSpPr>
          <p:nvPr/>
        </p:nvSpPr>
        <p:spPr bwMode="auto">
          <a:xfrm>
            <a:off x="5474382" y="5625742"/>
            <a:ext cx="13303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Túbulo Proximal</a:t>
            </a:r>
          </a:p>
        </p:txBody>
      </p:sp>
      <p:cxnSp>
        <p:nvCxnSpPr>
          <p:cNvPr id="21" name="Conector recto de flecha 20">
            <a:extLst>
              <a:ext uri="{FF2B5EF4-FFF2-40B4-BE49-F238E27FC236}">
                <a16:creationId xmlns:a16="http://schemas.microsoft.com/office/drawing/2014/main" id="{40AC3DE8-00AE-43B6-862D-1D7E9C0C6BEA}"/>
              </a:ext>
            </a:extLst>
          </p:cNvPr>
          <p:cNvCxnSpPr>
            <a:cxnSpLocks/>
          </p:cNvCxnSpPr>
          <p:nvPr/>
        </p:nvCxnSpPr>
        <p:spPr>
          <a:xfrm flipV="1">
            <a:off x="6528048" y="5660571"/>
            <a:ext cx="1420301" cy="326785"/>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DBBBEC88-91F9-459F-8C78-FACC7966E914}"/>
              </a:ext>
            </a:extLst>
          </p:cNvPr>
          <p:cNvCxnSpPr>
            <a:cxnSpLocks/>
          </p:cNvCxnSpPr>
          <p:nvPr/>
        </p:nvCxnSpPr>
        <p:spPr>
          <a:xfrm flipH="1">
            <a:off x="4439817" y="5987356"/>
            <a:ext cx="1224137" cy="0"/>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7">
            <a:extLst>
              <a:ext uri="{FF2B5EF4-FFF2-40B4-BE49-F238E27FC236}">
                <a16:creationId xmlns:a16="http://schemas.microsoft.com/office/drawing/2014/main" id="{FFD0C887-E927-4846-98ED-BD9187557DC6}"/>
              </a:ext>
            </a:extLst>
          </p:cNvPr>
          <p:cNvSpPr txBox="1">
            <a:spLocks noChangeArrowheads="1"/>
          </p:cNvSpPr>
          <p:nvPr/>
        </p:nvSpPr>
        <p:spPr bwMode="auto">
          <a:xfrm>
            <a:off x="5355403" y="3539361"/>
            <a:ext cx="12237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Túbulo Distal</a:t>
            </a:r>
          </a:p>
        </p:txBody>
      </p:sp>
      <p:cxnSp>
        <p:nvCxnSpPr>
          <p:cNvPr id="28" name="Conector recto de flecha 27">
            <a:extLst>
              <a:ext uri="{FF2B5EF4-FFF2-40B4-BE49-F238E27FC236}">
                <a16:creationId xmlns:a16="http://schemas.microsoft.com/office/drawing/2014/main" id="{000B964B-20D2-46B4-80C5-3FE84FE88CC0}"/>
              </a:ext>
            </a:extLst>
          </p:cNvPr>
          <p:cNvCxnSpPr>
            <a:cxnSpLocks/>
          </p:cNvCxnSpPr>
          <p:nvPr/>
        </p:nvCxnSpPr>
        <p:spPr>
          <a:xfrm flipV="1">
            <a:off x="6312024" y="3645024"/>
            <a:ext cx="1224136" cy="230982"/>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437DBB7-C269-4FD3-8421-44F46D8AABC2}"/>
              </a:ext>
            </a:extLst>
          </p:cNvPr>
          <p:cNvCxnSpPr>
            <a:cxnSpLocks/>
          </p:cNvCxnSpPr>
          <p:nvPr/>
        </p:nvCxnSpPr>
        <p:spPr>
          <a:xfrm flipH="1">
            <a:off x="4223793" y="3876006"/>
            <a:ext cx="1224137" cy="0"/>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015A5CAB-78A2-4F3E-9AFF-92C2FD3AA350}"/>
              </a:ext>
            </a:extLst>
          </p:cNvPr>
          <p:cNvCxnSpPr>
            <a:cxnSpLocks/>
          </p:cNvCxnSpPr>
          <p:nvPr/>
        </p:nvCxnSpPr>
        <p:spPr>
          <a:xfrm flipH="1">
            <a:off x="3026229" y="4149082"/>
            <a:ext cx="2565717" cy="1631216"/>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86E11A1B-AE65-429D-9004-042325A6EC74}"/>
              </a:ext>
            </a:extLst>
          </p:cNvPr>
          <p:cNvCxnSpPr>
            <a:cxnSpLocks/>
          </p:cNvCxnSpPr>
          <p:nvPr/>
        </p:nvCxnSpPr>
        <p:spPr>
          <a:xfrm flipH="1">
            <a:off x="4223793" y="4047456"/>
            <a:ext cx="1223765" cy="461665"/>
          </a:xfrm>
          <a:prstGeom prst="straightConnector1">
            <a:avLst/>
          </a:prstGeom>
          <a:ln w="38100">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Google Shape;61;p14">
            <a:extLst>
              <a:ext uri="{FF2B5EF4-FFF2-40B4-BE49-F238E27FC236}">
                <a16:creationId xmlns:a16="http://schemas.microsoft.com/office/drawing/2014/main" id="{5027352F-508D-4A94-986F-3C204728BA37}"/>
              </a:ext>
            </a:extLst>
          </p:cNvPr>
          <p:cNvSpPr txBox="1">
            <a:spLocks noChangeArrowheads="1"/>
          </p:cNvSpPr>
          <p:nvPr/>
        </p:nvSpPr>
        <p:spPr bwMode="auto">
          <a:xfrm>
            <a:off x="3245477" y="21074"/>
            <a:ext cx="4799066"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Sistema tubular cortical</a:t>
            </a:r>
          </a:p>
        </p:txBody>
      </p:sp>
      <p:cxnSp>
        <p:nvCxnSpPr>
          <p:cNvPr id="23" name="10 Conector recto">
            <a:extLst>
              <a:ext uri="{FF2B5EF4-FFF2-40B4-BE49-F238E27FC236}">
                <a16:creationId xmlns:a16="http://schemas.microsoft.com/office/drawing/2014/main" id="{B0B0033C-AABB-4493-B8B3-81BF07914909}"/>
              </a:ext>
            </a:extLst>
          </p:cNvPr>
          <p:cNvCxnSpPr>
            <a:cxnSpLocks/>
          </p:cNvCxnSpPr>
          <p:nvPr/>
        </p:nvCxnSpPr>
        <p:spPr>
          <a:xfrm>
            <a:off x="597523" y="625908"/>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ZoneTexte 1">
            <a:extLst>
              <a:ext uri="{FF2B5EF4-FFF2-40B4-BE49-F238E27FC236}">
                <a16:creationId xmlns:a16="http://schemas.microsoft.com/office/drawing/2014/main" id="{FE6F6C89-0736-40BA-A375-45B6F2085145}"/>
              </a:ext>
            </a:extLst>
          </p:cNvPr>
          <p:cNvSpPr txBox="1"/>
          <p:nvPr/>
        </p:nvSpPr>
        <p:spPr>
          <a:xfrm>
            <a:off x="2871215" y="6335589"/>
            <a:ext cx="1223348"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H&amp;E</a:t>
            </a:r>
            <a:endParaRPr lang="fr-ES" sz="1400" b="1" dirty="0"/>
          </a:p>
        </p:txBody>
      </p:sp>
      <p:sp>
        <p:nvSpPr>
          <p:cNvPr id="26" name="ZoneTexte 1">
            <a:extLst>
              <a:ext uri="{FF2B5EF4-FFF2-40B4-BE49-F238E27FC236}">
                <a16:creationId xmlns:a16="http://schemas.microsoft.com/office/drawing/2014/main" id="{BF6240E4-205A-4868-B2D7-7E19F3AF8BA8}"/>
              </a:ext>
            </a:extLst>
          </p:cNvPr>
          <p:cNvSpPr txBox="1"/>
          <p:nvPr/>
        </p:nvSpPr>
        <p:spPr>
          <a:xfrm>
            <a:off x="7536160" y="6335589"/>
            <a:ext cx="1223348" cy="307777"/>
          </a:xfrm>
          <a:prstGeom prst="rect">
            <a:avLst/>
          </a:prstGeom>
          <a:solidFill>
            <a:schemeClr val="bg1"/>
          </a:solidFill>
        </p:spPr>
        <p:txBody>
          <a:bodyPr wrap="none" rtlCol="0">
            <a:spAutoFit/>
          </a:bodyPr>
          <a:lstStyle/>
          <a:p>
            <a:r>
              <a:rPr lang="es-ES" altLang="es-ES" sz="1400" b="1" dirty="0">
                <a:latin typeface="Times New Roman" panose="02020603050405020304" pitchFamily="18" charset="0"/>
                <a:cs typeface="Times New Roman" panose="02020603050405020304" pitchFamily="18" charset="0"/>
              </a:rPr>
              <a:t>Tinción H&amp;E</a:t>
            </a:r>
            <a:endParaRPr lang="fr-ES" sz="1400" b="1" dirty="0"/>
          </a:p>
        </p:txBody>
      </p:sp>
    </p:spTree>
    <p:extLst>
      <p:ext uri="{BB962C8B-B14F-4D97-AF65-F5344CB8AC3E}">
        <p14:creationId xmlns:p14="http://schemas.microsoft.com/office/powerpoint/2010/main" val="136639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uadroTexto 5">
            <a:extLst>
              <a:ext uri="{FF2B5EF4-FFF2-40B4-BE49-F238E27FC236}">
                <a16:creationId xmlns:a16="http://schemas.microsoft.com/office/drawing/2014/main" id="{36F6EF2F-4174-4373-8B04-804AC3DD8D55}"/>
              </a:ext>
            </a:extLst>
          </p:cNvPr>
          <p:cNvSpPr txBox="1">
            <a:spLocks noChangeArrowheads="1"/>
          </p:cNvSpPr>
          <p:nvPr/>
        </p:nvSpPr>
        <p:spPr bwMode="auto">
          <a:xfrm>
            <a:off x="451528" y="703951"/>
            <a:ext cx="11196186" cy="205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Los riñones son dos órganos ovalados con una </a:t>
            </a:r>
            <a:r>
              <a:rPr lang="es-ES" altLang="es-ES" sz="2000" dirty="0" err="1">
                <a:latin typeface="Times New Roman" panose="02020603050405020304" pitchFamily="18" charset="0"/>
                <a:ea typeface="Calibri" panose="020F0502020204030204" pitchFamily="34" charset="0"/>
                <a:cs typeface="Times New Roman" panose="02020603050405020304" pitchFamily="18" charset="0"/>
              </a:rPr>
              <a:t>indentación</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medial. Miden aproximadamente 11 x 7 x 3 cm y pesan unos 150 g, siendo normalmente el riñón izquierdo algo mayor que el derecho. Los riñones se localizan en la zona retroperitoneal, a ambos lados de la columna vertebral, desde la altura de la última vértebra dorsal hasta por encima de la tercera vértebra lumbar. El riñón derecho suele estar algo más bajo que el izquierdo. La cara medial de cada riñón contiene una región con una muesca, llamada hilio, por la que pasan la arteria y la vena renales, los vasos linfáticos, la inervación y el uréter.</a:t>
            </a:r>
            <a:endParaRPr lang="es-ES" alt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78" name="Rectangle 8">
            <a:extLst>
              <a:ext uri="{FF2B5EF4-FFF2-40B4-BE49-F238E27FC236}">
                <a16:creationId xmlns:a16="http://schemas.microsoft.com/office/drawing/2014/main" id="{AB577031-4EA8-4BE6-A02C-2DCCA04D9CB1}"/>
              </a:ext>
            </a:extLst>
          </p:cNvPr>
          <p:cNvSpPr>
            <a:spLocks noChangeArrowheads="1"/>
          </p:cNvSpPr>
          <p:nvPr/>
        </p:nvSpPr>
        <p:spPr bwMode="auto">
          <a:xfrm>
            <a:off x="2405496" y="-46053"/>
            <a:ext cx="77113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b="1" dirty="0">
                <a:solidFill>
                  <a:srgbClr val="0000FF"/>
                </a:solidFill>
                <a:latin typeface="Times New Roman" panose="02020603050405020304" pitchFamily="18" charset="0"/>
              </a:rPr>
              <a:t>Aparato urinario. Estructura renal normal</a:t>
            </a:r>
          </a:p>
        </p:txBody>
      </p:sp>
      <p:grpSp>
        <p:nvGrpSpPr>
          <p:cNvPr id="2" name="Grupo 1">
            <a:extLst>
              <a:ext uri="{FF2B5EF4-FFF2-40B4-BE49-F238E27FC236}">
                <a16:creationId xmlns:a16="http://schemas.microsoft.com/office/drawing/2014/main" id="{78B6D95F-A7DE-42C1-9017-B628746529FD}"/>
              </a:ext>
            </a:extLst>
          </p:cNvPr>
          <p:cNvGrpSpPr/>
          <p:nvPr/>
        </p:nvGrpSpPr>
        <p:grpSpPr>
          <a:xfrm>
            <a:off x="3143673" y="2679770"/>
            <a:ext cx="5472608" cy="3999409"/>
            <a:chOff x="5220072" y="501552"/>
            <a:chExt cx="3485293" cy="2783432"/>
          </a:xfrm>
        </p:grpSpPr>
        <p:sp>
          <p:nvSpPr>
            <p:cNvPr id="13" name="Google Shape;68;p14">
              <a:extLst>
                <a:ext uri="{FF2B5EF4-FFF2-40B4-BE49-F238E27FC236}">
                  <a16:creationId xmlns:a16="http://schemas.microsoft.com/office/drawing/2014/main" id="{E5750F36-6BAC-4C8D-AD9B-32A9387EB435}"/>
                </a:ext>
              </a:extLst>
            </p:cNvPr>
            <p:cNvSpPr txBox="1">
              <a:spLocks noChangeArrowheads="1"/>
            </p:cNvSpPr>
            <p:nvPr/>
          </p:nvSpPr>
          <p:spPr bwMode="auto">
            <a:xfrm>
              <a:off x="7205484" y="501552"/>
              <a:ext cx="1100152" cy="299860"/>
            </a:xfrm>
            <a:prstGeom prst="rect">
              <a:avLst/>
            </a:prstGeom>
            <a:solidFill>
              <a:schemeClr val="bg1"/>
            </a:solidFill>
            <a:ln>
              <a:noFill/>
            </a:ln>
          </p:spPr>
          <p:txBody>
            <a:bodyPr wrap="square" lIns="91425" tIns="91425" rIns="91425" bIns="91425"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600" b="1" dirty="0">
                  <a:latin typeface="Times New Roman"/>
                  <a:cs typeface="Times New Roman"/>
                </a:rPr>
                <a:t> Aorta</a:t>
              </a:r>
            </a:p>
          </p:txBody>
        </p:sp>
        <p:sp>
          <p:nvSpPr>
            <p:cNvPr id="14" name="Google Shape;68;p14">
              <a:extLst>
                <a:ext uri="{FF2B5EF4-FFF2-40B4-BE49-F238E27FC236}">
                  <a16:creationId xmlns:a16="http://schemas.microsoft.com/office/drawing/2014/main" id="{F48FA3F8-F1C4-4BF4-BFDA-34A6C992DC2F}"/>
                </a:ext>
              </a:extLst>
            </p:cNvPr>
            <p:cNvSpPr txBox="1">
              <a:spLocks noChangeArrowheads="1"/>
            </p:cNvSpPr>
            <p:nvPr/>
          </p:nvSpPr>
          <p:spPr bwMode="auto">
            <a:xfrm>
              <a:off x="5585877" y="533521"/>
              <a:ext cx="1080120" cy="299860"/>
            </a:xfrm>
            <a:prstGeom prst="rect">
              <a:avLst/>
            </a:prstGeom>
            <a:solidFill>
              <a:schemeClr val="bg1"/>
            </a:solidFill>
            <a:ln>
              <a:noFill/>
            </a:ln>
          </p:spPr>
          <p:txBody>
            <a:bodyPr wrap="square" lIns="91425" tIns="91425" rIns="91425" bIns="91425"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600" b="1" dirty="0">
                  <a:latin typeface="Times New Roman"/>
                  <a:cs typeface="Times New Roman"/>
                </a:rPr>
                <a:t>Vena cava</a:t>
              </a:r>
              <a:endParaRPr lang="es-ES" altLang="es-ES" sz="1600" b="1" dirty="0">
                <a:latin typeface="Times New Roman" panose="02020603050405020304" pitchFamily="18" charset="0"/>
                <a:cs typeface="Times New Roman" panose="02020603050405020304" pitchFamily="18" charset="0"/>
              </a:endParaRPr>
            </a:p>
          </p:txBody>
        </p:sp>
        <p:pic>
          <p:nvPicPr>
            <p:cNvPr id="9" name="Imagen 8" descr="Imagen que contiene interior, sostener, monitor, frente&#10;&#10;Descripción generada automáticamente">
              <a:extLst>
                <a:ext uri="{FF2B5EF4-FFF2-40B4-BE49-F238E27FC236}">
                  <a16:creationId xmlns:a16="http://schemas.microsoft.com/office/drawing/2014/main" id="{51BCCD7F-9824-4A6F-8028-C4CF181C2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908026"/>
              <a:ext cx="3139932" cy="2376958"/>
            </a:xfrm>
            <a:prstGeom prst="rect">
              <a:avLst/>
            </a:prstGeom>
          </p:spPr>
        </p:pic>
        <p:sp>
          <p:nvSpPr>
            <p:cNvPr id="10" name="Google Shape;68;p14">
              <a:extLst>
                <a:ext uri="{FF2B5EF4-FFF2-40B4-BE49-F238E27FC236}">
                  <a16:creationId xmlns:a16="http://schemas.microsoft.com/office/drawing/2014/main" id="{B78A68C4-8007-4AD9-A441-3E187A59C385}"/>
                </a:ext>
              </a:extLst>
            </p:cNvPr>
            <p:cNvSpPr txBox="1">
              <a:spLocks noChangeArrowheads="1"/>
            </p:cNvSpPr>
            <p:nvPr/>
          </p:nvSpPr>
          <p:spPr bwMode="auto">
            <a:xfrm>
              <a:off x="7955928" y="1437656"/>
              <a:ext cx="749437" cy="29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Riñón</a:t>
              </a:r>
            </a:p>
          </p:txBody>
        </p:sp>
        <p:sp>
          <p:nvSpPr>
            <p:cNvPr id="11" name="Google Shape;68;p14">
              <a:extLst>
                <a:ext uri="{FF2B5EF4-FFF2-40B4-BE49-F238E27FC236}">
                  <a16:creationId xmlns:a16="http://schemas.microsoft.com/office/drawing/2014/main" id="{567D1C1E-FC1E-4CED-BD42-23D9A5602793}"/>
                </a:ext>
              </a:extLst>
            </p:cNvPr>
            <p:cNvSpPr txBox="1">
              <a:spLocks noChangeArrowheads="1"/>
            </p:cNvSpPr>
            <p:nvPr/>
          </p:nvSpPr>
          <p:spPr bwMode="auto">
            <a:xfrm>
              <a:off x="7884368" y="1836537"/>
              <a:ext cx="749437" cy="29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Uréter</a:t>
              </a:r>
            </a:p>
          </p:txBody>
        </p:sp>
        <p:sp>
          <p:nvSpPr>
            <p:cNvPr id="12" name="Google Shape;68;p14">
              <a:extLst>
                <a:ext uri="{FF2B5EF4-FFF2-40B4-BE49-F238E27FC236}">
                  <a16:creationId xmlns:a16="http://schemas.microsoft.com/office/drawing/2014/main" id="{2F62BACA-C0F2-4C0E-9264-975BE26D16B4}"/>
                </a:ext>
              </a:extLst>
            </p:cNvPr>
            <p:cNvSpPr txBox="1">
              <a:spLocks noChangeArrowheads="1"/>
            </p:cNvSpPr>
            <p:nvPr/>
          </p:nvSpPr>
          <p:spPr bwMode="auto">
            <a:xfrm>
              <a:off x="7884368" y="2420888"/>
              <a:ext cx="749437" cy="29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Vejiga</a:t>
              </a:r>
            </a:p>
          </p:txBody>
        </p:sp>
        <p:cxnSp>
          <p:nvCxnSpPr>
            <p:cNvPr id="15" name="Conector recto de flecha 14">
              <a:extLst>
                <a:ext uri="{FF2B5EF4-FFF2-40B4-BE49-F238E27FC236}">
                  <a16:creationId xmlns:a16="http://schemas.microsoft.com/office/drawing/2014/main" id="{6C242DAD-C2AA-4AAB-8090-3F5F118CB3E0}"/>
                </a:ext>
              </a:extLst>
            </p:cNvPr>
            <p:cNvCxnSpPr>
              <a:cxnSpLocks/>
            </p:cNvCxnSpPr>
            <p:nvPr/>
          </p:nvCxnSpPr>
          <p:spPr>
            <a:xfrm>
              <a:off x="6139631" y="836712"/>
              <a:ext cx="664617" cy="516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667E15BA-774A-4053-90D3-00A07BA8BC7B}"/>
                </a:ext>
              </a:extLst>
            </p:cNvPr>
            <p:cNvCxnSpPr>
              <a:cxnSpLocks/>
            </p:cNvCxnSpPr>
            <p:nvPr/>
          </p:nvCxnSpPr>
          <p:spPr>
            <a:xfrm flipH="1">
              <a:off x="6964808" y="789584"/>
              <a:ext cx="631528" cy="5461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32FB52F6-BE1F-4A85-9184-031A7914E89A}"/>
                </a:ext>
              </a:extLst>
            </p:cNvPr>
            <p:cNvCxnSpPr>
              <a:cxnSpLocks/>
            </p:cNvCxnSpPr>
            <p:nvPr/>
          </p:nvCxnSpPr>
          <p:spPr>
            <a:xfrm flipH="1">
              <a:off x="7366570" y="1653680"/>
              <a:ext cx="6187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31B8213-FC35-4261-B2E4-549A670DB368}"/>
                </a:ext>
              </a:extLst>
            </p:cNvPr>
            <p:cNvCxnSpPr>
              <a:cxnSpLocks/>
            </p:cNvCxnSpPr>
            <p:nvPr/>
          </p:nvCxnSpPr>
          <p:spPr>
            <a:xfrm flipH="1">
              <a:off x="7092280" y="2068443"/>
              <a:ext cx="762730" cy="482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8272001B-ECDF-46F4-AFED-F0B2DF2389A7}"/>
                </a:ext>
              </a:extLst>
            </p:cNvPr>
            <p:cNvCxnSpPr>
              <a:cxnSpLocks/>
            </p:cNvCxnSpPr>
            <p:nvPr/>
          </p:nvCxnSpPr>
          <p:spPr>
            <a:xfrm flipH="1">
              <a:off x="7013181" y="2644610"/>
              <a:ext cx="972104" cy="204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 name="10 Conector recto">
            <a:extLst>
              <a:ext uri="{FF2B5EF4-FFF2-40B4-BE49-F238E27FC236}">
                <a16:creationId xmlns:a16="http://schemas.microsoft.com/office/drawing/2014/main" id="{7923F67F-43CF-4611-9171-9E45E695F368}"/>
              </a:ext>
            </a:extLst>
          </p:cNvPr>
          <p:cNvCxnSpPr>
            <a:cxnSpLocks/>
          </p:cNvCxnSpPr>
          <p:nvPr/>
        </p:nvCxnSpPr>
        <p:spPr>
          <a:xfrm>
            <a:off x="451527" y="61731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a:extLst>
              <a:ext uri="{FF2B5EF4-FFF2-40B4-BE49-F238E27FC236}">
                <a16:creationId xmlns:a16="http://schemas.microsoft.com/office/drawing/2014/main" id="{1AEBDFD3-21BC-4E69-BA96-D3178AFC85F2}"/>
              </a:ext>
            </a:extLst>
          </p:cNvPr>
          <p:cNvSpPr txBox="1">
            <a:spLocks noChangeArrowheads="1"/>
          </p:cNvSpPr>
          <p:nvPr/>
        </p:nvSpPr>
        <p:spPr bwMode="auto">
          <a:xfrm>
            <a:off x="298719" y="1487489"/>
            <a:ext cx="1676055" cy="954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800" b="1" dirty="0">
                <a:solidFill>
                  <a:srgbClr val="0000FF"/>
                </a:solidFill>
                <a:latin typeface="Times New Roman" panose="02020603050405020304" pitchFamily="18" charset="0"/>
                <a:cs typeface="Times New Roman" panose="02020603050405020304" pitchFamily="18" charset="0"/>
              </a:rPr>
              <a:t>Asa de Henle</a:t>
            </a:r>
          </a:p>
        </p:txBody>
      </p:sp>
      <p:sp>
        <p:nvSpPr>
          <p:cNvPr id="7" name="Text Box 4">
            <a:extLst>
              <a:ext uri="{FF2B5EF4-FFF2-40B4-BE49-F238E27FC236}">
                <a16:creationId xmlns:a16="http://schemas.microsoft.com/office/drawing/2014/main" id="{192C496D-3543-4041-BA78-D64E912E51FF}"/>
              </a:ext>
            </a:extLst>
          </p:cNvPr>
          <p:cNvSpPr txBox="1">
            <a:spLocks noChangeArrowheads="1"/>
          </p:cNvSpPr>
          <p:nvPr/>
        </p:nvSpPr>
        <p:spPr bwMode="auto">
          <a:xfrm>
            <a:off x="2973327" y="985611"/>
            <a:ext cx="2418603"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es-ES" altLang="es-ES" sz="2000" b="1" dirty="0">
                <a:latin typeface="Times New Roman" panose="02020603050405020304" pitchFamily="18" charset="0"/>
                <a:cs typeface="Times New Roman" panose="02020603050405020304" pitchFamily="18" charset="0"/>
              </a:rPr>
              <a:t>Segmento grueso</a:t>
            </a:r>
            <a:r>
              <a:rPr lang="es-ES" altLang="es-ES" sz="2000" dirty="0">
                <a:latin typeface="Times New Roman" panose="02020603050405020304" pitchFamily="18" charset="0"/>
                <a:cs typeface="Times New Roman" panose="02020603050405020304" pitchFamily="18" charset="0"/>
              </a:rPr>
              <a:t>:</a:t>
            </a:r>
          </a:p>
          <a:p>
            <a:pPr>
              <a:spcBef>
                <a:spcPts val="600"/>
              </a:spcBef>
              <a:buNone/>
            </a:pPr>
            <a:r>
              <a:rPr lang="es-ES" altLang="es-ES" sz="2000" dirty="0">
                <a:latin typeface="Times New Roman" panose="02020603050405020304" pitchFamily="18" charset="0"/>
                <a:cs typeface="Times New Roman" panose="02020603050405020304" pitchFamily="18" charset="0"/>
              </a:rPr>
              <a:t>Epitelio </a:t>
            </a:r>
            <a:r>
              <a:rPr lang="es-ES" altLang="es-ES" sz="2000" dirty="0" err="1">
                <a:latin typeface="Times New Roman" panose="02020603050405020304" pitchFamily="18" charset="0"/>
                <a:cs typeface="Times New Roman" panose="02020603050405020304" pitchFamily="18" charset="0"/>
              </a:rPr>
              <a:t>cuboidal</a:t>
            </a:r>
            <a:r>
              <a:rPr lang="es-ES" altLang="es-ES" sz="2000" dirty="0">
                <a:latin typeface="Times New Roman" panose="02020603050405020304" pitchFamily="18" charset="0"/>
                <a:cs typeface="Times New Roman" panose="02020603050405020304" pitchFamily="18" charset="0"/>
              </a:rPr>
              <a:t> simple</a:t>
            </a:r>
          </a:p>
        </p:txBody>
      </p:sp>
      <p:sp>
        <p:nvSpPr>
          <p:cNvPr id="8" name="Text Box 5">
            <a:extLst>
              <a:ext uri="{FF2B5EF4-FFF2-40B4-BE49-F238E27FC236}">
                <a16:creationId xmlns:a16="http://schemas.microsoft.com/office/drawing/2014/main" id="{52B11FA0-B16A-4494-802E-2B57C2A925AC}"/>
              </a:ext>
            </a:extLst>
          </p:cNvPr>
          <p:cNvSpPr txBox="1">
            <a:spLocks noChangeArrowheads="1"/>
          </p:cNvSpPr>
          <p:nvPr/>
        </p:nvSpPr>
        <p:spPr bwMode="auto">
          <a:xfrm>
            <a:off x="2932048" y="2375775"/>
            <a:ext cx="2900135"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buNone/>
            </a:pPr>
            <a:r>
              <a:rPr lang="es-ES" altLang="es-ES" sz="1800" b="1" dirty="0">
                <a:latin typeface="Times New Roman" panose="02020603050405020304" pitchFamily="18" charset="0"/>
                <a:cs typeface="Times New Roman" panose="02020603050405020304" pitchFamily="18" charset="0"/>
              </a:rPr>
              <a:t>Segmento delgado: </a:t>
            </a:r>
          </a:p>
          <a:p>
            <a:pPr>
              <a:spcBef>
                <a:spcPts val="600"/>
              </a:spcBef>
              <a:buNone/>
            </a:pPr>
            <a:r>
              <a:rPr lang="es-ES" altLang="es-ES" sz="1800" dirty="0">
                <a:latin typeface="Times New Roman" panose="02020603050405020304" pitchFamily="18" charset="0"/>
                <a:cs typeface="Times New Roman" panose="02020603050405020304" pitchFamily="18" charset="0"/>
              </a:rPr>
              <a:t>Epitelio plano simple escamoso: capa delgada plana de células</a:t>
            </a:r>
          </a:p>
        </p:txBody>
      </p:sp>
      <p:sp>
        <p:nvSpPr>
          <p:cNvPr id="28680" name="Text Box 6">
            <a:extLst>
              <a:ext uri="{FF2B5EF4-FFF2-40B4-BE49-F238E27FC236}">
                <a16:creationId xmlns:a16="http://schemas.microsoft.com/office/drawing/2014/main" id="{D3EC5FEA-31CC-4382-B650-6D114F2E0FE9}"/>
              </a:ext>
            </a:extLst>
          </p:cNvPr>
          <p:cNvSpPr txBox="1">
            <a:spLocks noChangeArrowheads="1"/>
          </p:cNvSpPr>
          <p:nvPr/>
        </p:nvSpPr>
        <p:spPr bwMode="auto">
          <a:xfrm>
            <a:off x="428572" y="4444303"/>
            <a:ext cx="1524225" cy="9541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ES" sz="2800" b="1" dirty="0">
                <a:solidFill>
                  <a:srgbClr val="0000FF"/>
                </a:solidFill>
                <a:latin typeface="Times New Roman" panose="02020603050405020304" pitchFamily="18" charset="0"/>
                <a:cs typeface="Times New Roman" panose="02020603050405020304" pitchFamily="18" charset="0"/>
              </a:rPr>
              <a:t>Túbulo colector</a:t>
            </a:r>
          </a:p>
        </p:txBody>
      </p:sp>
      <p:sp>
        <p:nvSpPr>
          <p:cNvPr id="28683" name="CuadroTexto 17">
            <a:extLst>
              <a:ext uri="{FF2B5EF4-FFF2-40B4-BE49-F238E27FC236}">
                <a16:creationId xmlns:a16="http://schemas.microsoft.com/office/drawing/2014/main" id="{3FB98EB4-5EBD-4DAE-B514-0249AF6F9B4E}"/>
              </a:ext>
            </a:extLst>
          </p:cNvPr>
          <p:cNvSpPr txBox="1">
            <a:spLocks noChangeArrowheads="1"/>
          </p:cNvSpPr>
          <p:nvPr/>
        </p:nvSpPr>
        <p:spPr bwMode="auto">
          <a:xfrm>
            <a:off x="2975122" y="4880341"/>
            <a:ext cx="24786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000" dirty="0">
                <a:latin typeface="Times New Roman" panose="02020603050405020304" pitchFamily="18" charset="0"/>
                <a:cs typeface="Times New Roman" panose="02020603050405020304" pitchFamily="18" charset="0"/>
              </a:rPr>
              <a:t>Epitelio </a:t>
            </a:r>
            <a:r>
              <a:rPr lang="es-ES" altLang="es-ES" sz="2000" dirty="0" err="1">
                <a:latin typeface="Times New Roman" panose="02020603050405020304" pitchFamily="18" charset="0"/>
                <a:cs typeface="Times New Roman" panose="02020603050405020304" pitchFamily="18" charset="0"/>
              </a:rPr>
              <a:t>cuboidal</a:t>
            </a:r>
            <a:r>
              <a:rPr lang="es-ES" altLang="es-ES" sz="2000" dirty="0">
                <a:latin typeface="Times New Roman" panose="02020603050405020304" pitchFamily="18" charset="0"/>
                <a:cs typeface="Times New Roman" panose="02020603050405020304" pitchFamily="18" charset="0"/>
              </a:rPr>
              <a:t> simple</a:t>
            </a:r>
          </a:p>
        </p:txBody>
      </p:sp>
      <p:pic>
        <p:nvPicPr>
          <p:cNvPr id="1026" name="Picture 2"/>
          <p:cNvPicPr>
            <a:picLocks noChangeAspect="1" noChangeArrowheads="1"/>
          </p:cNvPicPr>
          <p:nvPr/>
        </p:nvPicPr>
        <p:blipFill>
          <a:blip r:embed="rId2" cstate="print"/>
          <a:srcRect/>
          <a:stretch>
            <a:fillRect/>
          </a:stretch>
        </p:blipFill>
        <p:spPr bwMode="auto">
          <a:xfrm rot="5400000">
            <a:off x="7071574" y="1149448"/>
            <a:ext cx="3597275" cy="269402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0979" t="15647" r="17353" b="27161"/>
          <a:stretch>
            <a:fillRect/>
          </a:stretch>
        </p:blipFill>
        <p:spPr bwMode="auto">
          <a:xfrm>
            <a:off x="7023726" y="4372882"/>
            <a:ext cx="4067126" cy="2430690"/>
          </a:xfrm>
          <a:prstGeom prst="rect">
            <a:avLst/>
          </a:prstGeom>
          <a:noFill/>
          <a:ln w="9525">
            <a:noFill/>
            <a:miter lim="800000"/>
            <a:headEnd/>
            <a:tailEnd/>
          </a:ln>
        </p:spPr>
      </p:pic>
      <p:cxnSp>
        <p:nvCxnSpPr>
          <p:cNvPr id="20" name="19 Conector recto de flecha"/>
          <p:cNvCxnSpPr>
            <a:cxnSpLocks/>
            <a:stCxn id="7" idx="3"/>
          </p:cNvCxnSpPr>
          <p:nvPr/>
        </p:nvCxnSpPr>
        <p:spPr>
          <a:xfrm>
            <a:off x="5391930" y="1531915"/>
            <a:ext cx="2837670" cy="48614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cxnSpLocks/>
          </p:cNvCxnSpPr>
          <p:nvPr/>
        </p:nvCxnSpPr>
        <p:spPr>
          <a:xfrm>
            <a:off x="5453741" y="2966732"/>
            <a:ext cx="3145972" cy="48066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cxnSpLocks/>
            <a:stCxn id="28683" idx="3"/>
          </p:cNvCxnSpPr>
          <p:nvPr/>
        </p:nvCxnSpPr>
        <p:spPr>
          <a:xfrm>
            <a:off x="5453741" y="5234284"/>
            <a:ext cx="3243945" cy="16412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61;p14">
            <a:extLst>
              <a:ext uri="{FF2B5EF4-FFF2-40B4-BE49-F238E27FC236}">
                <a16:creationId xmlns:a16="http://schemas.microsoft.com/office/drawing/2014/main" id="{A2C41927-3880-467E-8F83-0D84BEE4EE5A}"/>
              </a:ext>
            </a:extLst>
          </p:cNvPr>
          <p:cNvSpPr txBox="1">
            <a:spLocks noChangeArrowheads="1"/>
          </p:cNvSpPr>
          <p:nvPr/>
        </p:nvSpPr>
        <p:spPr bwMode="auto">
          <a:xfrm>
            <a:off x="3245477" y="21074"/>
            <a:ext cx="4799066"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Sistema tubular medular</a:t>
            </a:r>
          </a:p>
        </p:txBody>
      </p:sp>
      <p:cxnSp>
        <p:nvCxnSpPr>
          <p:cNvPr id="15" name="10 Conector recto">
            <a:extLst>
              <a:ext uri="{FF2B5EF4-FFF2-40B4-BE49-F238E27FC236}">
                <a16:creationId xmlns:a16="http://schemas.microsoft.com/office/drawing/2014/main" id="{63FEF4D3-B10D-43B3-8DE6-1CC133EF04E0}"/>
              </a:ext>
            </a:extLst>
          </p:cNvPr>
          <p:cNvCxnSpPr>
            <a:cxnSpLocks/>
          </p:cNvCxnSpPr>
          <p:nvPr/>
        </p:nvCxnSpPr>
        <p:spPr>
          <a:xfrm>
            <a:off x="597523" y="625908"/>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10 Conector recto">
            <a:extLst>
              <a:ext uri="{FF2B5EF4-FFF2-40B4-BE49-F238E27FC236}">
                <a16:creationId xmlns:a16="http://schemas.microsoft.com/office/drawing/2014/main" id="{38B54BEE-72E7-4DA1-81B6-E9AEA150E533}"/>
              </a:ext>
            </a:extLst>
          </p:cNvPr>
          <p:cNvCxnSpPr>
            <a:cxnSpLocks/>
          </p:cNvCxnSpPr>
          <p:nvPr/>
        </p:nvCxnSpPr>
        <p:spPr>
          <a:xfrm>
            <a:off x="421096" y="4327862"/>
            <a:ext cx="11196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15">
            <a:extLst>
              <a:ext uri="{FF2B5EF4-FFF2-40B4-BE49-F238E27FC236}">
                <a16:creationId xmlns:a16="http://schemas.microsoft.com/office/drawing/2014/main" id="{2322FAC2-CEE5-430E-9143-565E2D28D6A9}"/>
              </a:ext>
            </a:extLst>
          </p:cNvPr>
          <p:cNvSpPr txBox="1">
            <a:spLocks noChangeArrowheads="1"/>
          </p:cNvSpPr>
          <p:nvPr/>
        </p:nvSpPr>
        <p:spPr bwMode="auto">
          <a:xfrm>
            <a:off x="3188026" y="191142"/>
            <a:ext cx="47386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Vasos</a:t>
            </a:r>
            <a:r>
              <a:rPr lang="en-US" altLang="es-ES" b="1" dirty="0">
                <a:solidFill>
                  <a:srgbClr val="0000FF"/>
                </a:solidFill>
                <a:latin typeface="Times New Roman" panose="02020603050405020304" pitchFamily="18" charset="0"/>
                <a:cs typeface="Times New Roman" panose="02020603050405020304" pitchFamily="18" charset="0"/>
              </a:rPr>
              <a:t> </a:t>
            </a:r>
            <a:r>
              <a:rPr lang="en-US" altLang="es-ES" b="1" dirty="0" err="1">
                <a:solidFill>
                  <a:srgbClr val="0000FF"/>
                </a:solidFill>
                <a:latin typeface="Times New Roman" panose="02020603050405020304" pitchFamily="18" charset="0"/>
                <a:cs typeface="Times New Roman" panose="02020603050405020304" pitchFamily="18" charset="0"/>
              </a:rPr>
              <a:t>sanguíneos</a:t>
            </a:r>
            <a:endParaRPr lang="es-ES" altLang="es-ES" b="1" dirty="0">
              <a:solidFill>
                <a:srgbClr val="0000FF"/>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DE709E63-6BF2-4809-8FFA-91DAE9928597}"/>
              </a:ext>
            </a:extLst>
          </p:cNvPr>
          <p:cNvSpPr txBox="1">
            <a:spLocks noChangeArrowheads="1"/>
          </p:cNvSpPr>
          <p:nvPr/>
        </p:nvSpPr>
        <p:spPr bwMode="auto">
          <a:xfrm>
            <a:off x="685801" y="1556792"/>
            <a:ext cx="10831286" cy="435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buFontTx/>
              <a:buNone/>
            </a:pP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La arteria renal entra a través del hilio renal y se ramifica hasta formar las arterias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interlobulares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las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arciformes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las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interlobulillares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y las arteriolas aferentes que terminan en los capilares glomerulares, donde se produce la filtración de la sangre para comenzar la formación de orina. </a:t>
            </a:r>
          </a:p>
          <a:p>
            <a:pPr algn="just">
              <a:lnSpc>
                <a:spcPct val="107000"/>
              </a:lnSpc>
              <a:spcBef>
                <a:spcPct val="0"/>
              </a:spcBef>
              <a:buFontTx/>
              <a:buNone/>
            </a:pPr>
            <a:endParaRPr lang="es-ES" altLang="es-E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Los extremos distales de los capilares glomerulares se anastomosan hasta formar la arteriola eferente. Esta lleva a la segunda red capilar formando los capilares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peritubulares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que rodean a los túbulos renales. </a:t>
            </a:r>
          </a:p>
          <a:p>
            <a:pPr algn="just">
              <a:lnSpc>
                <a:spcPct val="107000"/>
              </a:lnSpc>
              <a:spcBef>
                <a:spcPct val="0"/>
              </a:spcBef>
              <a:buFontTx/>
              <a:buNone/>
            </a:pPr>
            <a:endParaRPr lang="es-ES" altLang="es-ES" sz="2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En definitiva: la circulación renal tiene dos lechos capilares, los glomerulares y los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peritubulares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que están dispuestos en serie y separados por las arteriolas eferentes. Los capilares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peritubulares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continúan hacia los vasos del sistema venoso, que discurren paralelos a los vasos </a:t>
            </a:r>
            <a:r>
              <a:rPr lang="es-ES" altLang="es-ES" sz="2000" b="1" dirty="0" err="1">
                <a:latin typeface="Times New Roman" panose="02020603050405020304" pitchFamily="18" charset="0"/>
                <a:ea typeface="Calibri" panose="020F0502020204030204" pitchFamily="34" charset="0"/>
                <a:cs typeface="Times New Roman" panose="02020603050405020304" pitchFamily="18" charset="0"/>
              </a:rPr>
              <a:t>arteriolares</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 saliendo la sangre del riñón junto a la arteria renal y el uréter.</a:t>
            </a:r>
          </a:p>
        </p:txBody>
      </p:sp>
      <p:cxnSp>
        <p:nvCxnSpPr>
          <p:cNvPr id="4" name="10 Conector recto">
            <a:extLst>
              <a:ext uri="{FF2B5EF4-FFF2-40B4-BE49-F238E27FC236}">
                <a16:creationId xmlns:a16="http://schemas.microsoft.com/office/drawing/2014/main" id="{3BCA6B90-A863-41D4-B66A-DB21738A2176}"/>
              </a:ext>
            </a:extLst>
          </p:cNvPr>
          <p:cNvCxnSpPr>
            <a:cxnSpLocks/>
          </p:cNvCxnSpPr>
          <p:nvPr/>
        </p:nvCxnSpPr>
        <p:spPr>
          <a:xfrm>
            <a:off x="597523" y="865393"/>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a:extLst>
              <a:ext uri="{FF2B5EF4-FFF2-40B4-BE49-F238E27FC236}">
                <a16:creationId xmlns:a16="http://schemas.microsoft.com/office/drawing/2014/main" id="{A3513481-A6A2-4BE8-8A68-1AE9349BE231}"/>
              </a:ext>
            </a:extLst>
          </p:cNvPr>
          <p:cNvSpPr txBox="1">
            <a:spLocks noChangeArrowheads="1"/>
          </p:cNvSpPr>
          <p:nvPr/>
        </p:nvSpPr>
        <p:spPr bwMode="auto">
          <a:xfrm>
            <a:off x="3143672" y="4437113"/>
            <a:ext cx="1008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200" b="1">
                <a:latin typeface="Times New Roman" panose="02020603050405020304" pitchFamily="18" charset="0"/>
                <a:cs typeface="Times New Roman" panose="02020603050405020304" pitchFamily="18" charset="0"/>
              </a:rPr>
              <a:t>Intersticio </a:t>
            </a:r>
          </a:p>
        </p:txBody>
      </p:sp>
      <p:sp>
        <p:nvSpPr>
          <p:cNvPr id="5" name="CuadroTexto 6">
            <a:extLst>
              <a:ext uri="{FF2B5EF4-FFF2-40B4-BE49-F238E27FC236}">
                <a16:creationId xmlns:a16="http://schemas.microsoft.com/office/drawing/2014/main" id="{3E099AC4-B02D-4C0E-96B8-64B58F5C0BCF}"/>
              </a:ext>
            </a:extLst>
          </p:cNvPr>
          <p:cNvSpPr txBox="1">
            <a:spLocks noChangeArrowheads="1"/>
          </p:cNvSpPr>
          <p:nvPr/>
        </p:nvSpPr>
        <p:spPr bwMode="auto">
          <a:xfrm>
            <a:off x="3260105" y="1487552"/>
            <a:ext cx="1382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err="1">
                <a:latin typeface="Times New Roman" panose="02020603050405020304" pitchFamily="18" charset="0"/>
                <a:cs typeface="Times New Roman" panose="02020603050405020304" pitchFamily="18" charset="0"/>
              </a:rPr>
              <a:t>Arcuatas</a:t>
            </a:r>
            <a:r>
              <a:rPr lang="es-ES" altLang="es-ES" sz="2000" b="1" dirty="0">
                <a:latin typeface="Times New Roman" panose="02020603050405020304" pitchFamily="18" charset="0"/>
                <a:cs typeface="Times New Roman" panose="02020603050405020304" pitchFamily="18" charset="0"/>
              </a:rPr>
              <a:t> </a:t>
            </a:r>
          </a:p>
        </p:txBody>
      </p:sp>
      <p:grpSp>
        <p:nvGrpSpPr>
          <p:cNvPr id="26" name="25 Grupo"/>
          <p:cNvGrpSpPr/>
          <p:nvPr/>
        </p:nvGrpSpPr>
        <p:grpSpPr>
          <a:xfrm>
            <a:off x="1297396" y="658713"/>
            <a:ext cx="1990292" cy="2770287"/>
            <a:chOff x="107504" y="2924944"/>
            <a:chExt cx="1946525" cy="2685876"/>
          </a:xfrm>
        </p:grpSpPr>
        <p:pic>
          <p:nvPicPr>
            <p:cNvPr id="2" name="Imagen 2" descr="Logotipo&#10;&#10;Descripción generada automáticamente">
              <a:extLst>
                <a:ext uri="{FF2B5EF4-FFF2-40B4-BE49-F238E27FC236}">
                  <a16:creationId xmlns:a16="http://schemas.microsoft.com/office/drawing/2014/main" id="{1CF6AA17-DA07-49E9-BBE5-4BBB35ADE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924944"/>
              <a:ext cx="1946525" cy="26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18">
              <a:extLst>
                <a:ext uri="{FF2B5EF4-FFF2-40B4-BE49-F238E27FC236}">
                  <a16:creationId xmlns:a16="http://schemas.microsoft.com/office/drawing/2014/main" id="{A36A5C6B-7B48-431B-8388-86EF5F24A9FE}"/>
                </a:ext>
              </a:extLst>
            </p:cNvPr>
            <p:cNvSpPr/>
            <p:nvPr/>
          </p:nvSpPr>
          <p:spPr>
            <a:xfrm>
              <a:off x="817613" y="3164334"/>
              <a:ext cx="153987" cy="12065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latin typeface="Times New Roman" panose="02020603050405020304" pitchFamily="18" charset="0"/>
                <a:cs typeface="Times New Roman" panose="02020603050405020304" pitchFamily="18" charset="0"/>
              </a:endParaRPr>
            </a:p>
          </p:txBody>
        </p:sp>
        <p:sp>
          <p:nvSpPr>
            <p:cNvPr id="9" name="Elipse 30">
              <a:extLst>
                <a:ext uri="{FF2B5EF4-FFF2-40B4-BE49-F238E27FC236}">
                  <a16:creationId xmlns:a16="http://schemas.microsoft.com/office/drawing/2014/main" id="{A31157D0-E39E-4095-981E-85F186BCA707}"/>
                </a:ext>
              </a:extLst>
            </p:cNvPr>
            <p:cNvSpPr/>
            <p:nvPr/>
          </p:nvSpPr>
          <p:spPr>
            <a:xfrm>
              <a:off x="1043608" y="3284984"/>
              <a:ext cx="155575" cy="12065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a:latin typeface="Times New Roman" panose="02020603050405020304" pitchFamily="18" charset="0"/>
                <a:cs typeface="Times New Roman" panose="02020603050405020304" pitchFamily="18" charset="0"/>
              </a:endParaRPr>
            </a:p>
          </p:txBody>
        </p:sp>
      </p:grpSp>
      <p:sp>
        <p:nvSpPr>
          <p:cNvPr id="12" name="CuadroTexto 5">
            <a:extLst>
              <a:ext uri="{FF2B5EF4-FFF2-40B4-BE49-F238E27FC236}">
                <a16:creationId xmlns:a16="http://schemas.microsoft.com/office/drawing/2014/main" id="{E618AFE4-6980-4000-B50E-24E766A9CFB3}"/>
              </a:ext>
            </a:extLst>
          </p:cNvPr>
          <p:cNvSpPr txBox="1">
            <a:spLocks noChangeArrowheads="1"/>
          </p:cNvSpPr>
          <p:nvPr/>
        </p:nvSpPr>
        <p:spPr bwMode="auto">
          <a:xfrm>
            <a:off x="2968525" y="1126134"/>
            <a:ext cx="22322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Interlobulillares</a:t>
            </a:r>
          </a:p>
        </p:txBody>
      </p:sp>
      <p:sp>
        <p:nvSpPr>
          <p:cNvPr id="16" name="15 Rectángulo"/>
          <p:cNvSpPr/>
          <p:nvPr/>
        </p:nvSpPr>
        <p:spPr>
          <a:xfrm>
            <a:off x="163286" y="3573016"/>
            <a:ext cx="5932714" cy="646331"/>
          </a:xfrm>
          <a:prstGeom prst="rect">
            <a:avLst/>
          </a:prstGeom>
        </p:spPr>
        <p:txBody>
          <a:bodyPr wrap="square">
            <a:spAutoFit/>
          </a:bodyPr>
          <a:lstStyle/>
          <a:p>
            <a:pPr>
              <a:spcBef>
                <a:spcPts val="0"/>
              </a:spcBef>
              <a:spcAft>
                <a:spcPts val="0"/>
              </a:spcAft>
            </a:pPr>
            <a:r>
              <a:rPr lang="es-ES" b="1" dirty="0">
                <a:latin typeface="Times New Roman" panose="02020603050405020304" pitchFamily="18" charset="0"/>
                <a:cs typeface="Times New Roman" panose="02020603050405020304" pitchFamily="18" charset="0"/>
              </a:rPr>
              <a:t>En el riñón normal no hay separación entre el endotelio arterial y la elástica o muscular. No se identifica la íntima.</a:t>
            </a:r>
          </a:p>
        </p:txBody>
      </p:sp>
      <p:pic>
        <p:nvPicPr>
          <p:cNvPr id="17" name="Google Shape;171;p21"/>
          <p:cNvPicPr preferRelativeResize="0"/>
          <p:nvPr/>
        </p:nvPicPr>
        <p:blipFill rotWithShape="1">
          <a:blip r:embed="rId3" cstate="print">
            <a:alphaModFix/>
          </a:blip>
          <a:srcRect l="14133"/>
          <a:stretch/>
        </p:blipFill>
        <p:spPr>
          <a:xfrm>
            <a:off x="6672065" y="3356992"/>
            <a:ext cx="3879073" cy="3312368"/>
          </a:xfrm>
          <a:prstGeom prst="rect">
            <a:avLst/>
          </a:prstGeom>
          <a:noFill/>
          <a:ln>
            <a:noFill/>
          </a:ln>
        </p:spPr>
      </p:pic>
      <p:pic>
        <p:nvPicPr>
          <p:cNvPr id="2050" name="Picture 2"/>
          <p:cNvPicPr>
            <a:picLocks noChangeAspect="1" noChangeArrowheads="1"/>
          </p:cNvPicPr>
          <p:nvPr/>
        </p:nvPicPr>
        <p:blipFill>
          <a:blip r:embed="rId4" cstate="print"/>
          <a:srcRect/>
          <a:stretch>
            <a:fillRect/>
          </a:stretch>
        </p:blipFill>
        <p:spPr bwMode="auto">
          <a:xfrm rot="5400000">
            <a:off x="7162637" y="-1446"/>
            <a:ext cx="2585320" cy="4032448"/>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rot="5400000">
            <a:off x="1090488" y="3346546"/>
            <a:ext cx="2638655" cy="4348083"/>
          </a:xfrm>
          <a:prstGeom prst="rect">
            <a:avLst/>
          </a:prstGeom>
          <a:noFill/>
          <a:ln w="9525">
            <a:noFill/>
            <a:miter lim="800000"/>
            <a:headEnd/>
            <a:tailEnd/>
          </a:ln>
        </p:spPr>
      </p:pic>
      <p:sp>
        <p:nvSpPr>
          <p:cNvPr id="25" name="CuadroTexto 5">
            <a:extLst>
              <a:ext uri="{FF2B5EF4-FFF2-40B4-BE49-F238E27FC236}">
                <a16:creationId xmlns:a16="http://schemas.microsoft.com/office/drawing/2014/main" id="{A3513481-A6A2-4BE8-8A68-1AE9349BE231}"/>
              </a:ext>
            </a:extLst>
          </p:cNvPr>
          <p:cNvSpPr txBox="1">
            <a:spLocks noChangeArrowheads="1"/>
          </p:cNvSpPr>
          <p:nvPr/>
        </p:nvSpPr>
        <p:spPr bwMode="auto">
          <a:xfrm>
            <a:off x="1919535" y="64992"/>
            <a:ext cx="8998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Arterias </a:t>
            </a:r>
            <a:r>
              <a:rPr lang="es-ES" altLang="es-ES" b="1" dirty="0" err="1">
                <a:solidFill>
                  <a:srgbClr val="0000FF"/>
                </a:solidFill>
                <a:latin typeface="Times New Roman" panose="02020603050405020304" pitchFamily="18" charset="0"/>
                <a:cs typeface="Times New Roman" panose="02020603050405020304" pitchFamily="18" charset="0"/>
              </a:rPr>
              <a:t>interlobares</a:t>
            </a:r>
            <a:r>
              <a:rPr lang="es-ES" altLang="es-ES" b="1" dirty="0">
                <a:solidFill>
                  <a:srgbClr val="0000FF"/>
                </a:solidFill>
                <a:latin typeface="Times New Roman" panose="02020603050405020304" pitchFamily="18" charset="0"/>
                <a:cs typeface="Times New Roman" panose="02020603050405020304" pitchFamily="18" charset="0"/>
              </a:rPr>
              <a:t> o interlobulares </a:t>
            </a:r>
          </a:p>
        </p:txBody>
      </p:sp>
      <p:cxnSp>
        <p:nvCxnSpPr>
          <p:cNvPr id="27" name="26 Conector recto de flecha"/>
          <p:cNvCxnSpPr>
            <a:cxnSpLocks/>
            <a:stCxn id="8" idx="7"/>
          </p:cNvCxnSpPr>
          <p:nvPr/>
        </p:nvCxnSpPr>
        <p:spPr>
          <a:xfrm flipV="1">
            <a:off x="2157863" y="848322"/>
            <a:ext cx="782223" cy="75528"/>
          </a:xfrm>
          <a:prstGeom prst="straightConnector1">
            <a:avLst/>
          </a:prstGeom>
          <a:ln w="1905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cxnSpLocks/>
          </p:cNvCxnSpPr>
          <p:nvPr/>
        </p:nvCxnSpPr>
        <p:spPr>
          <a:xfrm flipV="1">
            <a:off x="2567608" y="1371600"/>
            <a:ext cx="576064" cy="113724"/>
          </a:xfrm>
          <a:prstGeom prst="straightConnector1">
            <a:avLst/>
          </a:prstGeom>
          <a:ln w="1905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cxnSpLocks/>
          </p:cNvCxnSpPr>
          <p:nvPr/>
        </p:nvCxnSpPr>
        <p:spPr>
          <a:xfrm>
            <a:off x="2425144" y="1729280"/>
            <a:ext cx="952777" cy="1004"/>
          </a:xfrm>
          <a:prstGeom prst="straightConnector1">
            <a:avLst/>
          </a:prstGeom>
          <a:ln w="1905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cxnSpLocks/>
          </p:cNvCxnSpPr>
          <p:nvPr/>
        </p:nvCxnSpPr>
        <p:spPr>
          <a:xfrm>
            <a:off x="2254548" y="1970314"/>
            <a:ext cx="1753220" cy="381000"/>
          </a:xfrm>
          <a:prstGeom prst="straightConnector1">
            <a:avLst/>
          </a:prstGeom>
          <a:ln w="1905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uadroTexto 1">
            <a:extLst>
              <a:ext uri="{FF2B5EF4-FFF2-40B4-BE49-F238E27FC236}">
                <a16:creationId xmlns:a16="http://schemas.microsoft.com/office/drawing/2014/main" id="{DE8A6AD0-EC6B-4B40-BC0C-27DF6BCB95C7}"/>
              </a:ext>
            </a:extLst>
          </p:cNvPr>
          <p:cNvSpPr txBox="1">
            <a:spLocks noChangeArrowheads="1"/>
          </p:cNvSpPr>
          <p:nvPr/>
        </p:nvSpPr>
        <p:spPr bwMode="auto">
          <a:xfrm>
            <a:off x="2506269" y="2789777"/>
            <a:ext cx="1875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Vena y arteria</a:t>
            </a:r>
          </a:p>
          <a:p>
            <a:pPr>
              <a:spcBef>
                <a:spcPct val="0"/>
              </a:spcBef>
              <a:buFontTx/>
              <a:buNone/>
            </a:pPr>
            <a:r>
              <a:rPr lang="es-ES" altLang="es-ES" sz="2000" b="1" dirty="0">
                <a:latin typeface="Times New Roman" panose="02020603050405020304" pitchFamily="18" charset="0"/>
                <a:cs typeface="Times New Roman" panose="02020603050405020304" pitchFamily="18" charset="0"/>
              </a:rPr>
              <a:t>renal</a:t>
            </a:r>
          </a:p>
        </p:txBody>
      </p:sp>
      <p:cxnSp>
        <p:nvCxnSpPr>
          <p:cNvPr id="37" name="36 Conector recto de flecha"/>
          <p:cNvCxnSpPr>
            <a:cxnSpLocks/>
          </p:cNvCxnSpPr>
          <p:nvPr/>
        </p:nvCxnSpPr>
        <p:spPr>
          <a:xfrm flipV="1">
            <a:off x="3581504" y="4555288"/>
            <a:ext cx="1261704" cy="397808"/>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CuadroTexto 6">
            <a:extLst>
              <a:ext uri="{FF2B5EF4-FFF2-40B4-BE49-F238E27FC236}">
                <a16:creationId xmlns:a16="http://schemas.microsoft.com/office/drawing/2014/main" id="{3E099AC4-B02D-4C0E-96B8-64B58F5C0BCF}"/>
              </a:ext>
            </a:extLst>
          </p:cNvPr>
          <p:cNvSpPr txBox="1">
            <a:spLocks noChangeArrowheads="1"/>
          </p:cNvSpPr>
          <p:nvPr/>
        </p:nvSpPr>
        <p:spPr bwMode="auto">
          <a:xfrm>
            <a:off x="4768335" y="5897990"/>
            <a:ext cx="15841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Elástica interna </a:t>
            </a:r>
          </a:p>
        </p:txBody>
      </p:sp>
      <p:cxnSp>
        <p:nvCxnSpPr>
          <p:cNvPr id="42" name="41 Conector recto de flecha"/>
          <p:cNvCxnSpPr>
            <a:cxnSpLocks/>
          </p:cNvCxnSpPr>
          <p:nvPr/>
        </p:nvCxnSpPr>
        <p:spPr>
          <a:xfrm>
            <a:off x="3332829" y="5819885"/>
            <a:ext cx="1719116" cy="325591"/>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a:cxnSpLocks/>
            <a:endCxn id="48" idx="1"/>
          </p:cNvCxnSpPr>
          <p:nvPr/>
        </p:nvCxnSpPr>
        <p:spPr>
          <a:xfrm>
            <a:off x="3377921" y="5321534"/>
            <a:ext cx="1638009" cy="251738"/>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CuadroTexto 5">
            <a:extLst>
              <a:ext uri="{FF2B5EF4-FFF2-40B4-BE49-F238E27FC236}">
                <a16:creationId xmlns:a16="http://schemas.microsoft.com/office/drawing/2014/main" id="{A3513481-A6A2-4BE8-8A68-1AE9349BE231}"/>
              </a:ext>
            </a:extLst>
          </p:cNvPr>
          <p:cNvSpPr txBox="1">
            <a:spLocks noChangeArrowheads="1"/>
          </p:cNvSpPr>
          <p:nvPr/>
        </p:nvSpPr>
        <p:spPr bwMode="auto">
          <a:xfrm>
            <a:off x="5015930" y="5373217"/>
            <a:ext cx="1308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Endotelio </a:t>
            </a:r>
          </a:p>
        </p:txBody>
      </p:sp>
      <p:sp>
        <p:nvSpPr>
          <p:cNvPr id="49" name="CuadroTexto 5">
            <a:extLst>
              <a:ext uri="{FF2B5EF4-FFF2-40B4-BE49-F238E27FC236}">
                <a16:creationId xmlns:a16="http://schemas.microsoft.com/office/drawing/2014/main" id="{A3513481-A6A2-4BE8-8A68-1AE9349BE231}"/>
              </a:ext>
            </a:extLst>
          </p:cNvPr>
          <p:cNvSpPr txBox="1">
            <a:spLocks noChangeArrowheads="1"/>
          </p:cNvSpPr>
          <p:nvPr/>
        </p:nvSpPr>
        <p:spPr bwMode="auto">
          <a:xfrm>
            <a:off x="2835914" y="6451268"/>
            <a:ext cx="171911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200" b="1" dirty="0" err="1">
                <a:latin typeface="Times New Roman" panose="02020603050405020304" pitchFamily="18" charset="0"/>
                <a:cs typeface="Times New Roman" panose="02020603050405020304" pitchFamily="18" charset="0"/>
              </a:rPr>
              <a:t>Tricrómico</a:t>
            </a:r>
            <a:r>
              <a:rPr lang="es-ES" altLang="es-ES" sz="1200" b="1" dirty="0">
                <a:latin typeface="Times New Roman" panose="02020603050405020304" pitchFamily="18" charset="0"/>
                <a:cs typeface="Times New Roman" panose="02020603050405020304" pitchFamily="18" charset="0"/>
              </a:rPr>
              <a:t> de Masson</a:t>
            </a:r>
          </a:p>
        </p:txBody>
      </p:sp>
      <p:sp>
        <p:nvSpPr>
          <p:cNvPr id="54" name="CuadroTexto 6">
            <a:extLst>
              <a:ext uri="{FF2B5EF4-FFF2-40B4-BE49-F238E27FC236}">
                <a16:creationId xmlns:a16="http://schemas.microsoft.com/office/drawing/2014/main" id="{37914712-908B-42A3-83CF-6DB25E39FC29}"/>
              </a:ext>
            </a:extLst>
          </p:cNvPr>
          <p:cNvSpPr txBox="1">
            <a:spLocks noChangeArrowheads="1"/>
          </p:cNvSpPr>
          <p:nvPr/>
        </p:nvSpPr>
        <p:spPr bwMode="auto">
          <a:xfrm>
            <a:off x="2717409" y="614049"/>
            <a:ext cx="1728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Glomérulo</a:t>
            </a:r>
          </a:p>
        </p:txBody>
      </p:sp>
      <p:sp>
        <p:nvSpPr>
          <p:cNvPr id="56" name="CuadroTexto 5">
            <a:extLst>
              <a:ext uri="{FF2B5EF4-FFF2-40B4-BE49-F238E27FC236}">
                <a16:creationId xmlns:a16="http://schemas.microsoft.com/office/drawing/2014/main" id="{E618AFE4-6980-4000-B50E-24E766A9CFB3}"/>
              </a:ext>
            </a:extLst>
          </p:cNvPr>
          <p:cNvSpPr txBox="1">
            <a:spLocks noChangeArrowheads="1"/>
          </p:cNvSpPr>
          <p:nvPr/>
        </p:nvSpPr>
        <p:spPr bwMode="auto">
          <a:xfrm>
            <a:off x="3869016" y="2044499"/>
            <a:ext cx="1798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err="1">
                <a:latin typeface="Times New Roman" panose="02020603050405020304" pitchFamily="18" charset="0"/>
                <a:cs typeface="Times New Roman" panose="02020603050405020304" pitchFamily="18" charset="0"/>
              </a:rPr>
              <a:t>Interlobar</a:t>
            </a:r>
            <a:r>
              <a:rPr lang="es-ES" altLang="es-ES" sz="2000" b="1" dirty="0">
                <a:latin typeface="Times New Roman" panose="02020603050405020304" pitchFamily="18" charset="0"/>
                <a:cs typeface="Times New Roman" panose="02020603050405020304" pitchFamily="18" charset="0"/>
              </a:rPr>
              <a:t> o interlobular</a:t>
            </a:r>
          </a:p>
        </p:txBody>
      </p:sp>
      <p:cxnSp>
        <p:nvCxnSpPr>
          <p:cNvPr id="63" name="62 Conector recto de flecha"/>
          <p:cNvCxnSpPr>
            <a:cxnSpLocks/>
          </p:cNvCxnSpPr>
          <p:nvPr/>
        </p:nvCxnSpPr>
        <p:spPr>
          <a:xfrm flipH="1">
            <a:off x="5510971" y="1687607"/>
            <a:ext cx="1669990" cy="70280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flipH="1" flipV="1">
            <a:off x="5303912" y="3212976"/>
            <a:ext cx="2376264" cy="2376264"/>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CuadroTexto 5">
            <a:extLst>
              <a:ext uri="{FF2B5EF4-FFF2-40B4-BE49-F238E27FC236}">
                <a16:creationId xmlns:a16="http://schemas.microsoft.com/office/drawing/2014/main" id="{57E1A094-C4EA-4987-A765-836A3CAB0123}"/>
              </a:ext>
            </a:extLst>
          </p:cNvPr>
          <p:cNvSpPr txBox="1">
            <a:spLocks noChangeArrowheads="1"/>
          </p:cNvSpPr>
          <p:nvPr/>
        </p:nvSpPr>
        <p:spPr bwMode="auto">
          <a:xfrm>
            <a:off x="8774689" y="2880419"/>
            <a:ext cx="1699405" cy="2616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100" b="1" dirty="0">
                <a:latin typeface="Times New Roman" panose="02020603050405020304" pitchFamily="18" charset="0"/>
                <a:cs typeface="Times New Roman" panose="02020603050405020304" pitchFamily="18" charset="0"/>
              </a:rPr>
              <a:t>Tinción H&amp;E</a:t>
            </a:r>
            <a:endParaRPr lang="es-ES" altLang="es-ES" sz="500" b="1" dirty="0">
              <a:solidFill>
                <a:srgbClr val="FF0000"/>
              </a:solidFill>
              <a:latin typeface="Times New Roman" panose="02020603050405020304" pitchFamily="18" charset="0"/>
              <a:cs typeface="Times New Roman" panose="02020603050405020304" pitchFamily="18" charset="0"/>
            </a:endParaRPr>
          </a:p>
        </p:txBody>
      </p:sp>
      <p:sp>
        <p:nvSpPr>
          <p:cNvPr id="38" name="CuadroTexto 5">
            <a:extLst>
              <a:ext uri="{FF2B5EF4-FFF2-40B4-BE49-F238E27FC236}">
                <a16:creationId xmlns:a16="http://schemas.microsoft.com/office/drawing/2014/main" id="{A6AEB3CF-8E43-4963-9F8C-0A6EED3B30CC}"/>
              </a:ext>
            </a:extLst>
          </p:cNvPr>
          <p:cNvSpPr txBox="1">
            <a:spLocks noChangeArrowheads="1"/>
          </p:cNvSpPr>
          <p:nvPr/>
        </p:nvSpPr>
        <p:spPr bwMode="auto">
          <a:xfrm>
            <a:off x="8916987" y="6361361"/>
            <a:ext cx="114591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200" b="1" dirty="0">
                <a:latin typeface="Times New Roman" panose="02020603050405020304" pitchFamily="18" charset="0"/>
                <a:cs typeface="Times New Roman" panose="02020603050405020304" pitchFamily="18" charset="0"/>
              </a:rPr>
              <a:t>Tinción H&amp;E</a:t>
            </a:r>
            <a:endParaRPr lang="es-ES" altLang="es-ES" sz="1200" b="1" dirty="0">
              <a:solidFill>
                <a:srgbClr val="FF0000"/>
              </a:solidFill>
              <a:latin typeface="Times New Roman" panose="02020603050405020304" pitchFamily="18" charset="0"/>
              <a:cs typeface="Times New Roman" panose="02020603050405020304" pitchFamily="18" charset="0"/>
            </a:endParaRPr>
          </a:p>
        </p:txBody>
      </p:sp>
      <p:cxnSp>
        <p:nvCxnSpPr>
          <p:cNvPr id="39" name="10 Conector recto">
            <a:extLst>
              <a:ext uri="{FF2B5EF4-FFF2-40B4-BE49-F238E27FC236}">
                <a16:creationId xmlns:a16="http://schemas.microsoft.com/office/drawing/2014/main" id="{F0B9836E-CC6D-4C51-B6CF-73B62849E142}"/>
              </a:ext>
            </a:extLst>
          </p:cNvPr>
          <p:cNvCxnSpPr>
            <a:cxnSpLocks/>
          </p:cNvCxnSpPr>
          <p:nvPr/>
        </p:nvCxnSpPr>
        <p:spPr>
          <a:xfrm>
            <a:off x="597523" y="62590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CuadroTexto 5">
            <a:extLst>
              <a:ext uri="{FF2B5EF4-FFF2-40B4-BE49-F238E27FC236}">
                <a16:creationId xmlns:a16="http://schemas.microsoft.com/office/drawing/2014/main" id="{00770467-63C2-4685-B6E3-E01FD8EC2D6D}"/>
              </a:ext>
            </a:extLst>
          </p:cNvPr>
          <p:cNvSpPr txBox="1">
            <a:spLocks noChangeArrowheads="1"/>
          </p:cNvSpPr>
          <p:nvPr/>
        </p:nvSpPr>
        <p:spPr bwMode="auto">
          <a:xfrm>
            <a:off x="4821651" y="4310569"/>
            <a:ext cx="1308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Intersticio </a:t>
            </a:r>
          </a:p>
        </p:txBody>
      </p:sp>
      <p:sp>
        <p:nvSpPr>
          <p:cNvPr id="55" name="CuadroTexto 5">
            <a:extLst>
              <a:ext uri="{FF2B5EF4-FFF2-40B4-BE49-F238E27FC236}">
                <a16:creationId xmlns:a16="http://schemas.microsoft.com/office/drawing/2014/main" id="{34EC031A-99B4-4D1A-A8B6-16DBAF7CA475}"/>
              </a:ext>
            </a:extLst>
          </p:cNvPr>
          <p:cNvSpPr txBox="1">
            <a:spLocks noChangeArrowheads="1"/>
          </p:cNvSpPr>
          <p:nvPr/>
        </p:nvSpPr>
        <p:spPr bwMode="auto">
          <a:xfrm>
            <a:off x="10062899" y="3535969"/>
            <a:ext cx="1856392" cy="1138773"/>
          </a:xfrm>
          <a:prstGeom prst="rect">
            <a:avLst/>
          </a:prstGeom>
          <a:solidFill>
            <a:schemeClr val="bg1"/>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Muscular </a:t>
            </a:r>
            <a:r>
              <a:rPr lang="es-ES" altLang="es-ES" sz="1600" b="1" dirty="0">
                <a:latin typeface="Times New Roman" panose="02020603050405020304" pitchFamily="18" charset="0"/>
                <a:cs typeface="Times New Roman" panose="02020603050405020304" pitchFamily="18" charset="0"/>
              </a:rPr>
              <a:t>(compuesta por un par de capas de miocitos)  </a:t>
            </a:r>
          </a:p>
        </p:txBody>
      </p:sp>
      <p:cxnSp>
        <p:nvCxnSpPr>
          <p:cNvPr id="59" name="62 Conector recto de flecha">
            <a:extLst>
              <a:ext uri="{FF2B5EF4-FFF2-40B4-BE49-F238E27FC236}">
                <a16:creationId xmlns:a16="http://schemas.microsoft.com/office/drawing/2014/main" id="{8496FC7A-9735-4EF3-8A79-CDB49F668826}"/>
              </a:ext>
            </a:extLst>
          </p:cNvPr>
          <p:cNvCxnSpPr>
            <a:cxnSpLocks/>
          </p:cNvCxnSpPr>
          <p:nvPr/>
        </p:nvCxnSpPr>
        <p:spPr>
          <a:xfrm flipV="1">
            <a:off x="8774689" y="3988384"/>
            <a:ext cx="1288210" cy="44872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CuadroTexto 5">
            <a:extLst>
              <a:ext uri="{FF2B5EF4-FFF2-40B4-BE49-F238E27FC236}">
                <a16:creationId xmlns:a16="http://schemas.microsoft.com/office/drawing/2014/main" id="{8D703152-A90D-4458-A5D2-5E9391697A2D}"/>
              </a:ext>
            </a:extLst>
          </p:cNvPr>
          <p:cNvSpPr txBox="1">
            <a:spLocks noChangeArrowheads="1"/>
          </p:cNvSpPr>
          <p:nvPr/>
        </p:nvSpPr>
        <p:spPr bwMode="auto">
          <a:xfrm>
            <a:off x="10460319" y="4852616"/>
            <a:ext cx="1308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Endotelio </a:t>
            </a:r>
          </a:p>
        </p:txBody>
      </p:sp>
      <p:cxnSp>
        <p:nvCxnSpPr>
          <p:cNvPr id="61" name="62 Conector recto de flecha">
            <a:extLst>
              <a:ext uri="{FF2B5EF4-FFF2-40B4-BE49-F238E27FC236}">
                <a16:creationId xmlns:a16="http://schemas.microsoft.com/office/drawing/2014/main" id="{85883D40-65DE-439A-A75A-68F8F121BEED}"/>
              </a:ext>
            </a:extLst>
          </p:cNvPr>
          <p:cNvCxnSpPr>
            <a:cxnSpLocks/>
          </p:cNvCxnSpPr>
          <p:nvPr/>
        </p:nvCxnSpPr>
        <p:spPr>
          <a:xfrm flipV="1">
            <a:off x="8471552" y="5091761"/>
            <a:ext cx="2079586" cy="139193"/>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62 Conector recto de flecha">
            <a:extLst>
              <a:ext uri="{FF2B5EF4-FFF2-40B4-BE49-F238E27FC236}">
                <a16:creationId xmlns:a16="http://schemas.microsoft.com/office/drawing/2014/main" id="{5DDCB948-A506-4FBC-9BA1-B38819EE57FF}"/>
              </a:ext>
            </a:extLst>
          </p:cNvPr>
          <p:cNvCxnSpPr>
            <a:cxnSpLocks/>
          </p:cNvCxnSpPr>
          <p:nvPr/>
        </p:nvCxnSpPr>
        <p:spPr>
          <a:xfrm>
            <a:off x="8412808" y="5567520"/>
            <a:ext cx="2309621" cy="80453"/>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uadroTexto 5">
            <a:extLst>
              <a:ext uri="{FF2B5EF4-FFF2-40B4-BE49-F238E27FC236}">
                <a16:creationId xmlns:a16="http://schemas.microsoft.com/office/drawing/2014/main" id="{A8A5A017-9567-4847-BCC9-703902471E5D}"/>
              </a:ext>
            </a:extLst>
          </p:cNvPr>
          <p:cNvSpPr txBox="1">
            <a:spLocks noChangeArrowheads="1"/>
          </p:cNvSpPr>
          <p:nvPr/>
        </p:nvSpPr>
        <p:spPr bwMode="auto">
          <a:xfrm>
            <a:off x="10528798" y="5321534"/>
            <a:ext cx="13086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2000" b="1" dirty="0">
                <a:latin typeface="Times New Roman" panose="02020603050405020304" pitchFamily="18" charset="0"/>
                <a:cs typeface="Times New Roman" panose="02020603050405020304" pitchFamily="18" charset="0"/>
              </a:rPr>
              <a:t>Elástica interna </a:t>
            </a:r>
          </a:p>
        </p:txBody>
      </p:sp>
    </p:spTree>
    <p:extLst>
      <p:ext uri="{BB962C8B-B14F-4D97-AF65-F5344CB8AC3E}">
        <p14:creationId xmlns:p14="http://schemas.microsoft.com/office/powerpoint/2010/main" val="402499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descr="Dibujo animado de un animal con la boca abierta&#10;&#10;Descripción generada automáticamente con confianza baja">
            <a:extLst>
              <a:ext uri="{FF2B5EF4-FFF2-40B4-BE49-F238E27FC236}">
                <a16:creationId xmlns:a16="http://schemas.microsoft.com/office/drawing/2014/main" id="{AB9A3FE7-758C-4722-908E-7704E3C80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031" y="1757064"/>
            <a:ext cx="5675119" cy="4255438"/>
          </a:xfrm>
          <a:prstGeom prst="rect">
            <a:avLst/>
          </a:prstGeom>
        </p:spPr>
      </p:pic>
      <p:pic>
        <p:nvPicPr>
          <p:cNvPr id="3" name="Google Shape;307;p32">
            <a:extLst>
              <a:ext uri="{FF2B5EF4-FFF2-40B4-BE49-F238E27FC236}">
                <a16:creationId xmlns:a16="http://schemas.microsoft.com/office/drawing/2014/main" id="{1BE0E1C2-DAD5-481E-86C1-C0EC8579E3CC}"/>
              </a:ext>
            </a:extLst>
          </p:cNvPr>
          <p:cNvPicPr preferRelativeResize="0"/>
          <p:nvPr/>
        </p:nvPicPr>
        <p:blipFill rotWithShape="1">
          <a:blip r:embed="rId3" cstate="print">
            <a:alphaModFix/>
          </a:blip>
          <a:srcRect l="17673" t="21437" r="17563" b="3447"/>
          <a:stretch/>
        </p:blipFill>
        <p:spPr>
          <a:xfrm rot="5400000">
            <a:off x="1369737" y="2069679"/>
            <a:ext cx="5033524" cy="4439800"/>
          </a:xfrm>
          <a:prstGeom prst="rect">
            <a:avLst/>
          </a:prstGeom>
          <a:noFill/>
          <a:ln>
            <a:noFill/>
          </a:ln>
        </p:spPr>
      </p:pic>
      <p:sp>
        <p:nvSpPr>
          <p:cNvPr id="4" name="CuadroTexto 15">
            <a:extLst>
              <a:ext uri="{FF2B5EF4-FFF2-40B4-BE49-F238E27FC236}">
                <a16:creationId xmlns:a16="http://schemas.microsoft.com/office/drawing/2014/main" id="{7E1C30F9-6A3F-4832-AEAC-5CA681262541}"/>
              </a:ext>
            </a:extLst>
          </p:cNvPr>
          <p:cNvSpPr txBox="1">
            <a:spLocks noChangeArrowheads="1"/>
          </p:cNvSpPr>
          <p:nvPr/>
        </p:nvSpPr>
        <p:spPr bwMode="auto">
          <a:xfrm>
            <a:off x="1919536" y="43038"/>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err="1">
                <a:solidFill>
                  <a:srgbClr val="0000FF"/>
                </a:solidFill>
                <a:latin typeface="Times New Roman" panose="02020603050405020304" pitchFamily="18" charset="0"/>
                <a:cs typeface="Times New Roman" panose="02020603050405020304" pitchFamily="18" charset="0"/>
              </a:rPr>
              <a:t>Aparato</a:t>
            </a:r>
            <a:r>
              <a:rPr lang="en-US" altLang="es-ES" b="1" dirty="0">
                <a:solidFill>
                  <a:srgbClr val="0000FF"/>
                </a:solidFill>
                <a:latin typeface="Times New Roman" panose="02020603050405020304" pitchFamily="18" charset="0"/>
                <a:cs typeface="Times New Roman" panose="02020603050405020304" pitchFamily="18" charset="0"/>
              </a:rPr>
              <a:t> y</a:t>
            </a:r>
            <a:r>
              <a:rPr lang="en-US" altLang="es-ES" b="1">
                <a:solidFill>
                  <a:srgbClr val="0000FF"/>
                </a:solidFill>
                <a:latin typeface="Times New Roman" panose="02020603050405020304" pitchFamily="18" charset="0"/>
                <a:cs typeface="Times New Roman" panose="02020603050405020304" pitchFamily="18" charset="0"/>
              </a:rPr>
              <a:t>uxtaglomerular</a:t>
            </a:r>
            <a:endParaRPr lang="es-ES" altLang="es-ES" b="1" dirty="0">
              <a:solidFill>
                <a:srgbClr val="0000FF"/>
              </a:solidFill>
              <a:latin typeface="Times New Roman" panose="02020603050405020304" pitchFamily="18" charset="0"/>
              <a:cs typeface="Times New Roman" panose="02020603050405020304" pitchFamily="18" charset="0"/>
            </a:endParaRPr>
          </a:p>
        </p:txBody>
      </p:sp>
      <p:sp>
        <p:nvSpPr>
          <p:cNvPr id="7" name="CuadroTexto 5">
            <a:extLst>
              <a:ext uri="{FF2B5EF4-FFF2-40B4-BE49-F238E27FC236}">
                <a16:creationId xmlns:a16="http://schemas.microsoft.com/office/drawing/2014/main" id="{52F7D95A-79DD-4EBF-AD8E-85EFC1E0E6CD}"/>
              </a:ext>
            </a:extLst>
          </p:cNvPr>
          <p:cNvSpPr txBox="1">
            <a:spLocks noChangeArrowheads="1"/>
          </p:cNvSpPr>
          <p:nvPr/>
        </p:nvSpPr>
        <p:spPr bwMode="auto">
          <a:xfrm>
            <a:off x="261257" y="701893"/>
            <a:ext cx="115324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2000" dirty="0">
                <a:latin typeface="Times New Roman" panose="02020603050405020304" pitchFamily="18" charset="0"/>
                <a:cs typeface="Times New Roman" panose="02020603050405020304" pitchFamily="18" charset="0"/>
              </a:rPr>
              <a:t>El </a:t>
            </a:r>
            <a:r>
              <a:rPr lang="es-ES" altLang="es-ES" sz="2000" b="1" dirty="0">
                <a:latin typeface="Times New Roman" panose="02020603050405020304" pitchFamily="18" charset="0"/>
                <a:cs typeface="Times New Roman" panose="02020603050405020304" pitchFamily="18" charset="0"/>
              </a:rPr>
              <a:t>aparato yuxtaglomerular </a:t>
            </a:r>
            <a:r>
              <a:rPr lang="es-ES" altLang="es-ES" sz="2000" dirty="0">
                <a:latin typeface="Times New Roman" panose="02020603050405020304" pitchFamily="18" charset="0"/>
                <a:cs typeface="Times New Roman" panose="02020603050405020304" pitchFamily="18" charset="0"/>
              </a:rPr>
              <a:t>está formado por la porción terminal de la arteriola aferente, la primera porción de la arteriola eferente, el mesangio </a:t>
            </a:r>
            <a:r>
              <a:rPr lang="es-ES" altLang="es-ES" sz="2000" dirty="0" err="1">
                <a:latin typeface="Times New Roman" panose="02020603050405020304" pitchFamily="18" charset="0"/>
                <a:cs typeface="Times New Roman" panose="02020603050405020304" pitchFamily="18" charset="0"/>
              </a:rPr>
              <a:t>extraglomerular</a:t>
            </a:r>
            <a:r>
              <a:rPr lang="es-ES" altLang="es-ES" sz="2000" dirty="0">
                <a:latin typeface="Times New Roman" panose="02020603050405020304" pitchFamily="18" charset="0"/>
                <a:cs typeface="Times New Roman" panose="02020603050405020304" pitchFamily="18" charset="0"/>
              </a:rPr>
              <a:t> (entre ambas arteriolas) y la </a:t>
            </a:r>
            <a:r>
              <a:rPr lang="es-ES" altLang="es-ES" sz="2000" b="1" dirty="0">
                <a:latin typeface="Times New Roman" panose="02020603050405020304" pitchFamily="18" charset="0"/>
                <a:cs typeface="Times New Roman" panose="02020603050405020304" pitchFamily="18" charset="0"/>
              </a:rPr>
              <a:t>mácula densa </a:t>
            </a:r>
            <a:r>
              <a:rPr lang="es-ES" altLang="es-ES" sz="2000" dirty="0">
                <a:latin typeface="Times New Roman" panose="02020603050405020304" pitchFamily="18" charset="0"/>
                <a:cs typeface="Times New Roman" panose="02020603050405020304" pitchFamily="18" charset="0"/>
              </a:rPr>
              <a:t>(una placa de células especializadas, de la porción recta del túbulo distal, que se adhiere al polo vascular del glomérulo) </a:t>
            </a:r>
          </a:p>
        </p:txBody>
      </p:sp>
      <p:sp>
        <p:nvSpPr>
          <p:cNvPr id="9" name="Google Shape;313;p32">
            <a:extLst>
              <a:ext uri="{FF2B5EF4-FFF2-40B4-BE49-F238E27FC236}">
                <a16:creationId xmlns:a16="http://schemas.microsoft.com/office/drawing/2014/main" id="{250FF3D6-6FF4-4498-8866-5253A1B3900F}"/>
              </a:ext>
            </a:extLst>
          </p:cNvPr>
          <p:cNvSpPr txBox="1"/>
          <p:nvPr/>
        </p:nvSpPr>
        <p:spPr>
          <a:xfrm>
            <a:off x="6355567" y="5430122"/>
            <a:ext cx="3670176" cy="1107965"/>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sz="2000" b="1" dirty="0">
                <a:latin typeface="Times New Roman" panose="02020603050405020304" pitchFamily="18" charset="0"/>
                <a:cs typeface="Times New Roman" panose="02020603050405020304" pitchFamily="18" charset="0"/>
              </a:rPr>
              <a:t>Mácula densa</a:t>
            </a:r>
          </a:p>
          <a:p>
            <a:pPr>
              <a:spcBef>
                <a:spcPts val="0"/>
              </a:spcBef>
              <a:spcAft>
                <a:spcPts val="0"/>
              </a:spcAft>
            </a:pPr>
            <a:r>
              <a:rPr lang="es" sz="2000" b="1" dirty="0">
                <a:latin typeface="Times New Roman" panose="02020603050405020304" pitchFamily="18" charset="0"/>
                <a:cs typeface="Times New Roman" panose="02020603050405020304" pitchFamily="18" charset="0"/>
              </a:rPr>
              <a:t>Segmento especializado del túbulo distal.</a:t>
            </a:r>
            <a:endParaRPr sz="2000" b="1" dirty="0">
              <a:latin typeface="Times New Roman" panose="02020603050405020304" pitchFamily="18" charset="0"/>
              <a:cs typeface="Times New Roman" panose="02020603050405020304" pitchFamily="18" charset="0"/>
            </a:endParaRPr>
          </a:p>
        </p:txBody>
      </p:sp>
      <p:cxnSp>
        <p:nvCxnSpPr>
          <p:cNvPr id="10" name="Google Shape;315;p32">
            <a:extLst>
              <a:ext uri="{FF2B5EF4-FFF2-40B4-BE49-F238E27FC236}">
                <a16:creationId xmlns:a16="http://schemas.microsoft.com/office/drawing/2014/main" id="{8BBE9AC6-97AE-44A3-B87F-F4C36029B363}"/>
              </a:ext>
            </a:extLst>
          </p:cNvPr>
          <p:cNvCxnSpPr>
            <a:cxnSpLocks/>
          </p:cNvCxnSpPr>
          <p:nvPr/>
        </p:nvCxnSpPr>
        <p:spPr>
          <a:xfrm>
            <a:off x="5591945" y="4005064"/>
            <a:ext cx="1090519" cy="1479148"/>
          </a:xfrm>
          <a:prstGeom prst="straightConnector1">
            <a:avLst/>
          </a:prstGeom>
          <a:noFill/>
          <a:ln w="28575" cap="flat" cmpd="sng">
            <a:solidFill>
              <a:srgbClr val="0000FF"/>
            </a:solidFill>
            <a:prstDash val="solid"/>
            <a:round/>
            <a:headEnd type="arrow" w="med" len="med"/>
            <a:tailEnd type="none" w="med" len="med"/>
          </a:ln>
        </p:spPr>
      </p:cxnSp>
      <p:cxnSp>
        <p:nvCxnSpPr>
          <p:cNvPr id="12" name="Google Shape;315;p32">
            <a:extLst>
              <a:ext uri="{FF2B5EF4-FFF2-40B4-BE49-F238E27FC236}">
                <a16:creationId xmlns:a16="http://schemas.microsoft.com/office/drawing/2014/main" id="{E9BF9310-385B-4B08-AB15-38017F034963}"/>
              </a:ext>
            </a:extLst>
          </p:cNvPr>
          <p:cNvCxnSpPr>
            <a:cxnSpLocks/>
          </p:cNvCxnSpPr>
          <p:nvPr/>
        </p:nvCxnSpPr>
        <p:spPr>
          <a:xfrm flipH="1">
            <a:off x="6888088" y="3884784"/>
            <a:ext cx="72008" cy="1630761"/>
          </a:xfrm>
          <a:prstGeom prst="straightConnector1">
            <a:avLst/>
          </a:prstGeom>
          <a:noFill/>
          <a:ln w="28575" cap="flat" cmpd="sng">
            <a:solidFill>
              <a:srgbClr val="0000FF"/>
            </a:solidFill>
            <a:prstDash val="solid"/>
            <a:round/>
            <a:headEnd type="arrow" w="med" len="med"/>
            <a:tailEnd type="none" w="med" len="med"/>
          </a:ln>
        </p:spPr>
      </p:cxnSp>
      <p:sp>
        <p:nvSpPr>
          <p:cNvPr id="22" name="Google Shape;317;p32">
            <a:extLst>
              <a:ext uri="{FF2B5EF4-FFF2-40B4-BE49-F238E27FC236}">
                <a16:creationId xmlns:a16="http://schemas.microsoft.com/office/drawing/2014/main" id="{E5F272FB-25E4-4822-8D8A-580046314AA2}"/>
              </a:ext>
            </a:extLst>
          </p:cNvPr>
          <p:cNvSpPr txBox="1"/>
          <p:nvPr/>
        </p:nvSpPr>
        <p:spPr>
          <a:xfrm>
            <a:off x="5159030" y="1910343"/>
            <a:ext cx="2188828" cy="738633"/>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t" anchorCtr="0">
            <a:spAutoFit/>
          </a:bodyPr>
          <a:lstStyle/>
          <a:p>
            <a:pPr>
              <a:spcBef>
                <a:spcPts val="0"/>
              </a:spcBef>
              <a:spcAft>
                <a:spcPts val="0"/>
              </a:spcAft>
            </a:pPr>
            <a:r>
              <a:rPr lang="es" b="1" dirty="0">
                <a:latin typeface="Times New Roman" panose="02020603050405020304" pitchFamily="18" charset="0"/>
                <a:cs typeface="Times New Roman" panose="02020603050405020304" pitchFamily="18" charset="0"/>
              </a:rPr>
              <a:t>Células mesangiales extraglomerulares</a:t>
            </a:r>
            <a:endParaRPr b="1" dirty="0">
              <a:latin typeface="Times New Roman" panose="02020603050405020304" pitchFamily="18" charset="0"/>
              <a:cs typeface="Times New Roman" panose="02020603050405020304" pitchFamily="18" charset="0"/>
            </a:endParaRPr>
          </a:p>
        </p:txBody>
      </p:sp>
      <p:cxnSp>
        <p:nvCxnSpPr>
          <p:cNvPr id="26" name="Google Shape;315;p32">
            <a:extLst>
              <a:ext uri="{FF2B5EF4-FFF2-40B4-BE49-F238E27FC236}">
                <a16:creationId xmlns:a16="http://schemas.microsoft.com/office/drawing/2014/main" id="{7471E5CB-AC65-4CA7-960E-445D500A890E}"/>
              </a:ext>
            </a:extLst>
          </p:cNvPr>
          <p:cNvCxnSpPr>
            <a:cxnSpLocks/>
          </p:cNvCxnSpPr>
          <p:nvPr/>
        </p:nvCxnSpPr>
        <p:spPr>
          <a:xfrm flipV="1">
            <a:off x="5159030" y="2648976"/>
            <a:ext cx="828205" cy="1356088"/>
          </a:xfrm>
          <a:prstGeom prst="straightConnector1">
            <a:avLst/>
          </a:prstGeom>
          <a:noFill/>
          <a:ln w="38100" cap="flat" cmpd="sng">
            <a:solidFill>
              <a:srgbClr val="0000FF"/>
            </a:solidFill>
            <a:prstDash val="solid"/>
            <a:round/>
            <a:headEnd type="arrow" w="med" len="med"/>
            <a:tailEnd type="none" w="med" len="med"/>
          </a:ln>
        </p:spPr>
      </p:cxnSp>
      <p:cxnSp>
        <p:nvCxnSpPr>
          <p:cNvPr id="29" name="Google Shape;315;p32">
            <a:extLst>
              <a:ext uri="{FF2B5EF4-FFF2-40B4-BE49-F238E27FC236}">
                <a16:creationId xmlns:a16="http://schemas.microsoft.com/office/drawing/2014/main" id="{53E4D5B8-F289-41B9-A0D4-5F8011B5827C}"/>
              </a:ext>
            </a:extLst>
          </p:cNvPr>
          <p:cNvCxnSpPr>
            <a:cxnSpLocks/>
          </p:cNvCxnSpPr>
          <p:nvPr/>
        </p:nvCxnSpPr>
        <p:spPr>
          <a:xfrm flipH="1" flipV="1">
            <a:off x="6466114" y="2648976"/>
            <a:ext cx="782014" cy="1310331"/>
          </a:xfrm>
          <a:prstGeom prst="straightConnector1">
            <a:avLst/>
          </a:prstGeom>
          <a:noFill/>
          <a:ln w="28575" cap="flat" cmpd="sng">
            <a:solidFill>
              <a:srgbClr val="0000FF"/>
            </a:solidFill>
            <a:prstDash val="solid"/>
            <a:round/>
            <a:headEnd type="arrow" w="med" len="med"/>
            <a:tailEnd type="none" w="med" len="med"/>
          </a:ln>
        </p:spPr>
      </p:cxnSp>
      <p:sp>
        <p:nvSpPr>
          <p:cNvPr id="2" name="ZoneTexte 1">
            <a:extLst>
              <a:ext uri="{FF2B5EF4-FFF2-40B4-BE49-F238E27FC236}">
                <a16:creationId xmlns:a16="http://schemas.microsoft.com/office/drawing/2014/main" id="{14DDB97C-EC4D-EC4E-8DD2-15265A049A23}"/>
              </a:ext>
            </a:extLst>
          </p:cNvPr>
          <p:cNvSpPr txBox="1"/>
          <p:nvPr/>
        </p:nvSpPr>
        <p:spPr>
          <a:xfrm>
            <a:off x="4679185" y="6487963"/>
            <a:ext cx="1308050" cy="307777"/>
          </a:xfrm>
          <a:prstGeom prst="rect">
            <a:avLst/>
          </a:prstGeom>
          <a:solidFill>
            <a:schemeClr val="bg1"/>
          </a:solidFill>
        </p:spPr>
        <p:txBody>
          <a:bodyPr wrap="none" rtlCol="0">
            <a:spAutoFit/>
          </a:bodyPr>
          <a:lstStyle/>
          <a:p>
            <a:r>
              <a:rPr lang="es-ES" altLang="es-ES" sz="1400" dirty="0">
                <a:latin typeface="Times New Roman" panose="02020603050405020304" pitchFamily="18" charset="0"/>
                <a:cs typeface="Times New Roman" panose="02020603050405020304" pitchFamily="18" charset="0"/>
              </a:rPr>
              <a:t>Tinción de PAS</a:t>
            </a:r>
            <a:endParaRPr lang="fr-ES" sz="1400" dirty="0"/>
          </a:p>
        </p:txBody>
      </p:sp>
      <p:cxnSp>
        <p:nvCxnSpPr>
          <p:cNvPr id="14" name="10 Conector recto">
            <a:extLst>
              <a:ext uri="{FF2B5EF4-FFF2-40B4-BE49-F238E27FC236}">
                <a16:creationId xmlns:a16="http://schemas.microsoft.com/office/drawing/2014/main" id="{CC749229-AB82-4A6F-A9FD-90D10419F42A}"/>
              </a:ext>
            </a:extLst>
          </p:cNvPr>
          <p:cNvCxnSpPr>
            <a:cxnSpLocks/>
          </p:cNvCxnSpPr>
          <p:nvPr/>
        </p:nvCxnSpPr>
        <p:spPr>
          <a:xfrm>
            <a:off x="597523" y="62590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925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Imagen 2">
            <a:extLst>
              <a:ext uri="{FF2B5EF4-FFF2-40B4-BE49-F238E27FC236}">
                <a16:creationId xmlns:a16="http://schemas.microsoft.com/office/drawing/2014/main" id="{1B17FD57-9D1E-4AA0-85DE-53A11BF3F8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620" y="1184471"/>
            <a:ext cx="521568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2EEE4B20-EFBA-490C-BB9E-A23F36260415}"/>
              </a:ext>
            </a:extLst>
          </p:cNvPr>
          <p:cNvSpPr txBox="1"/>
          <p:nvPr/>
        </p:nvSpPr>
        <p:spPr>
          <a:xfrm>
            <a:off x="359229" y="1048559"/>
            <a:ext cx="5215687" cy="4401205"/>
          </a:xfrm>
          <a:prstGeom prst="rect">
            <a:avLst/>
          </a:prstGeom>
          <a:noFill/>
        </p:spPr>
        <p:txBody>
          <a:bodyPr wrap="square">
            <a:spAutoFit/>
          </a:bodyPr>
          <a:lstStyle/>
          <a:p>
            <a:pPr algn="just">
              <a:spcAft>
                <a:spcPts val="600"/>
              </a:spcAft>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En un corte sagital del riñón, pueden observarse las estructuras que conforman el órgano y que clásicamente se conocen como corteza externa y regiones internas de la médula. La médula se divide en 8-10 masas de tejido en forma de cono, llamadas pirámides renales o de Malpighi. La base de cada pirámide se origina en la corteza y termina en la papila, que se proyecta en los calices (pelvis renal). Los conductos colectores conforman su estructura. El borde externo de la pelvis renal se divide en los cálices mayores, que se extienden hacia abajo y se dividen en los cálices menores, que recogen la orina de los túbulos de cada papila. </a:t>
            </a:r>
            <a:endParaRPr lang="es-ES" altLang="es-E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8">
            <a:extLst>
              <a:ext uri="{FF2B5EF4-FFF2-40B4-BE49-F238E27FC236}">
                <a16:creationId xmlns:a16="http://schemas.microsoft.com/office/drawing/2014/main" id="{5993C917-2806-43EB-8F6D-29F64990584A}"/>
              </a:ext>
            </a:extLst>
          </p:cNvPr>
          <p:cNvSpPr>
            <a:spLocks noChangeArrowheads="1"/>
          </p:cNvSpPr>
          <p:nvPr/>
        </p:nvSpPr>
        <p:spPr bwMode="auto">
          <a:xfrm>
            <a:off x="2405496" y="-46053"/>
            <a:ext cx="77113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b="1" dirty="0">
                <a:solidFill>
                  <a:srgbClr val="0000FF"/>
                </a:solidFill>
                <a:latin typeface="Times New Roman" panose="02020603050405020304" pitchFamily="18" charset="0"/>
              </a:rPr>
              <a:t>Aparato urinario. Estructura renal normal</a:t>
            </a:r>
          </a:p>
        </p:txBody>
      </p:sp>
      <p:cxnSp>
        <p:nvCxnSpPr>
          <p:cNvPr id="7" name="10 Conector recto">
            <a:extLst>
              <a:ext uri="{FF2B5EF4-FFF2-40B4-BE49-F238E27FC236}">
                <a16:creationId xmlns:a16="http://schemas.microsoft.com/office/drawing/2014/main" id="{C9082DB5-D954-4F80-A051-AF7401A4D370}"/>
              </a:ext>
            </a:extLst>
          </p:cNvPr>
          <p:cNvCxnSpPr>
            <a:cxnSpLocks/>
          </p:cNvCxnSpPr>
          <p:nvPr/>
        </p:nvCxnSpPr>
        <p:spPr>
          <a:xfrm>
            <a:off x="451527" y="61731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1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1" descr="Diagrama&#10;&#10;Descripción generada automáticamente">
            <a:extLst>
              <a:ext uri="{FF2B5EF4-FFF2-40B4-BE49-F238E27FC236}">
                <a16:creationId xmlns:a16="http://schemas.microsoft.com/office/drawing/2014/main" id="{863CA888-5BEE-41D1-A8BA-18302218F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988" y="2312577"/>
            <a:ext cx="2849348" cy="367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echa: a la derecha 5">
            <a:extLst>
              <a:ext uri="{FF2B5EF4-FFF2-40B4-BE49-F238E27FC236}">
                <a16:creationId xmlns:a16="http://schemas.microsoft.com/office/drawing/2014/main" id="{D9A01ED3-2B98-4E06-9D5D-15383ED3EA74}"/>
              </a:ext>
            </a:extLst>
          </p:cNvPr>
          <p:cNvSpPr/>
          <p:nvPr/>
        </p:nvSpPr>
        <p:spPr>
          <a:xfrm>
            <a:off x="7098849" y="3163593"/>
            <a:ext cx="796537" cy="251896"/>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Times New Roman" panose="02020603050405020304" pitchFamily="18" charset="0"/>
              <a:cs typeface="Times New Roman" panose="02020603050405020304" pitchFamily="18" charset="0"/>
            </a:endParaRPr>
          </a:p>
        </p:txBody>
      </p:sp>
      <p:sp>
        <p:nvSpPr>
          <p:cNvPr id="7173" name="Rectangle 11">
            <a:extLst>
              <a:ext uri="{FF2B5EF4-FFF2-40B4-BE49-F238E27FC236}">
                <a16:creationId xmlns:a16="http://schemas.microsoft.com/office/drawing/2014/main" id="{B47F430D-1EEC-4574-8BBF-84C127E69AF0}"/>
              </a:ext>
            </a:extLst>
          </p:cNvPr>
          <p:cNvSpPr>
            <a:spLocks noChangeArrowheads="1"/>
          </p:cNvSpPr>
          <p:nvPr/>
        </p:nvSpPr>
        <p:spPr bwMode="auto">
          <a:xfrm>
            <a:off x="423493" y="668268"/>
            <a:ext cx="9144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None/>
            </a:pPr>
            <a:r>
              <a:rPr lang="es-ES" altLang="es-ES" sz="2000" b="1" dirty="0">
                <a:latin typeface="Times New Roman" panose="02020603050405020304" pitchFamily="18" charset="0"/>
              </a:rPr>
              <a:t>El riñón tiene: </a:t>
            </a:r>
          </a:p>
          <a:p>
            <a:pPr eaLnBrk="1" hangingPunct="1">
              <a:spcBef>
                <a:spcPts val="600"/>
              </a:spcBef>
              <a:buNone/>
            </a:pPr>
            <a:r>
              <a:rPr lang="es-ES" altLang="es-ES" sz="2000" b="1" dirty="0">
                <a:latin typeface="Times New Roman" panose="02020603050405020304" pitchFamily="18" charset="0"/>
              </a:rPr>
              <a:t>2 áreas anatómica y funcionalmente diferenciables: corteza y médula. </a:t>
            </a:r>
          </a:p>
          <a:p>
            <a:pPr eaLnBrk="1" hangingPunct="1">
              <a:spcBef>
                <a:spcPts val="600"/>
              </a:spcBef>
              <a:buNone/>
            </a:pPr>
            <a:r>
              <a:rPr lang="es-ES" altLang="es-ES" sz="2000" b="1" dirty="0">
                <a:latin typeface="Times New Roman" panose="02020603050405020304" pitchFamily="18" charset="0"/>
              </a:rPr>
              <a:t>4 compartimientos: glomérulos, túbulos, intersticio y vasos</a:t>
            </a:r>
          </a:p>
          <a:p>
            <a:pPr eaLnBrk="1" hangingPunct="1">
              <a:spcBef>
                <a:spcPts val="600"/>
              </a:spcBef>
              <a:buNone/>
            </a:pPr>
            <a:r>
              <a:rPr lang="es-ES" altLang="es-ES" sz="2000" b="1" dirty="0">
                <a:latin typeface="Times New Roman" panose="02020603050405020304" pitchFamily="18" charset="0"/>
              </a:rPr>
              <a:t>Una estructura especializada: aparato yuxtaglomerular</a:t>
            </a:r>
          </a:p>
        </p:txBody>
      </p:sp>
      <p:sp>
        <p:nvSpPr>
          <p:cNvPr id="7174" name="CuadroTexto 11">
            <a:extLst>
              <a:ext uri="{FF2B5EF4-FFF2-40B4-BE49-F238E27FC236}">
                <a16:creationId xmlns:a16="http://schemas.microsoft.com/office/drawing/2014/main" id="{9FE5262C-881D-493C-9CE1-797B79DF9271}"/>
              </a:ext>
            </a:extLst>
          </p:cNvPr>
          <p:cNvSpPr txBox="1">
            <a:spLocks noChangeArrowheads="1"/>
          </p:cNvSpPr>
          <p:nvPr/>
        </p:nvSpPr>
        <p:spPr bwMode="auto">
          <a:xfrm>
            <a:off x="166189" y="4339580"/>
            <a:ext cx="399507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a:solidFill>
                  <a:srgbClr val="0000FF"/>
                </a:solidFill>
                <a:latin typeface="Times New Roman" panose="02020603050405020304" pitchFamily="18" charset="0"/>
                <a:cs typeface="Times New Roman" panose="02020603050405020304" pitchFamily="18" charset="0"/>
              </a:rPr>
              <a:t>Médula:</a:t>
            </a:r>
            <a:r>
              <a:rPr lang="es-ES" altLang="es-ES" sz="2000" b="1">
                <a:solidFill>
                  <a:srgbClr val="454545"/>
                </a:solidFill>
                <a:latin typeface="Times New Roman" panose="02020603050405020304" pitchFamily="18" charset="0"/>
                <a:cs typeface="Times New Roman" panose="02020603050405020304" pitchFamily="18" charset="0"/>
              </a:rPr>
              <a:t> </a:t>
            </a:r>
            <a:r>
              <a:rPr lang="es-ES" altLang="es-ES" sz="2000">
                <a:solidFill>
                  <a:srgbClr val="454545"/>
                </a:solidFill>
                <a:latin typeface="Times New Roman" panose="02020603050405020304" pitchFamily="18" charset="0"/>
                <a:cs typeface="Times New Roman" panose="02020603050405020304" pitchFamily="18" charset="0"/>
              </a:rPr>
              <a:t>se localiza el </a:t>
            </a:r>
            <a:r>
              <a:rPr lang="es-ES" altLang="es-ES" sz="2000" b="1">
                <a:solidFill>
                  <a:srgbClr val="454545"/>
                </a:solidFill>
                <a:latin typeface="Times New Roman" panose="02020603050405020304" pitchFamily="18" charset="0"/>
                <a:cs typeface="Times New Roman" panose="02020603050405020304" pitchFamily="18" charset="0"/>
              </a:rPr>
              <a:t>asa de Henle</a:t>
            </a:r>
            <a:r>
              <a:rPr lang="es-ES" altLang="es-ES" sz="2000">
                <a:solidFill>
                  <a:srgbClr val="454545"/>
                </a:solidFill>
                <a:latin typeface="Times New Roman" panose="02020603050405020304" pitchFamily="18" charset="0"/>
                <a:cs typeface="Times New Roman" panose="02020603050405020304" pitchFamily="18" charset="0"/>
              </a:rPr>
              <a:t> y los </a:t>
            </a:r>
            <a:r>
              <a:rPr lang="es-ES" altLang="es-ES" sz="2000" b="1">
                <a:solidFill>
                  <a:srgbClr val="454545"/>
                </a:solidFill>
                <a:latin typeface="Times New Roman" panose="02020603050405020304" pitchFamily="18" charset="0"/>
                <a:cs typeface="Times New Roman" panose="02020603050405020304" pitchFamily="18" charset="0"/>
              </a:rPr>
              <a:t>túbulos colectores</a:t>
            </a:r>
            <a:r>
              <a:rPr lang="es-ES" altLang="es-ES" sz="2000">
                <a:latin typeface="Times New Roman" panose="02020603050405020304" pitchFamily="18" charset="0"/>
                <a:cs typeface="Times New Roman" panose="02020603050405020304" pitchFamily="18" charset="0"/>
              </a:rPr>
              <a:t>, que vierten la orina formada en el resto de la nefrona a la pelvis renal. </a:t>
            </a:r>
          </a:p>
        </p:txBody>
      </p:sp>
      <p:pic>
        <p:nvPicPr>
          <p:cNvPr id="7175" name="Google Shape;77;p15">
            <a:extLst>
              <a:ext uri="{FF2B5EF4-FFF2-40B4-BE49-F238E27FC236}">
                <a16:creationId xmlns:a16="http://schemas.microsoft.com/office/drawing/2014/main" id="{081C0AF2-F518-45A1-ACF7-2283AD558049}"/>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7751" r="12662"/>
          <a:stretch>
            <a:fillRect/>
          </a:stretch>
        </p:blipFill>
        <p:spPr bwMode="auto">
          <a:xfrm>
            <a:off x="8268005" y="891190"/>
            <a:ext cx="3054763" cy="30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lecha: a la derecha 12">
            <a:extLst>
              <a:ext uri="{FF2B5EF4-FFF2-40B4-BE49-F238E27FC236}">
                <a16:creationId xmlns:a16="http://schemas.microsoft.com/office/drawing/2014/main" id="{17C635E0-E617-46B4-A29D-D19A13B11FCE}"/>
              </a:ext>
            </a:extLst>
          </p:cNvPr>
          <p:cNvSpPr/>
          <p:nvPr/>
        </p:nvSpPr>
        <p:spPr>
          <a:xfrm>
            <a:off x="4083697" y="3145079"/>
            <a:ext cx="611187" cy="144462"/>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Times New Roman" panose="02020603050405020304" pitchFamily="18" charset="0"/>
              <a:cs typeface="Times New Roman" panose="02020603050405020304" pitchFamily="18" charset="0"/>
            </a:endParaRPr>
          </a:p>
        </p:txBody>
      </p:sp>
      <p:sp>
        <p:nvSpPr>
          <p:cNvPr id="14" name="Flecha: a la derecha 13">
            <a:extLst>
              <a:ext uri="{FF2B5EF4-FFF2-40B4-BE49-F238E27FC236}">
                <a16:creationId xmlns:a16="http://schemas.microsoft.com/office/drawing/2014/main" id="{64488506-C820-495B-A063-B293AB937E2A}"/>
              </a:ext>
            </a:extLst>
          </p:cNvPr>
          <p:cNvSpPr/>
          <p:nvPr/>
        </p:nvSpPr>
        <p:spPr>
          <a:xfrm>
            <a:off x="4083697" y="4745394"/>
            <a:ext cx="576262" cy="142875"/>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Times New Roman" panose="02020603050405020304" pitchFamily="18" charset="0"/>
              <a:cs typeface="Times New Roman" panose="02020603050405020304" pitchFamily="18" charset="0"/>
            </a:endParaRPr>
          </a:p>
        </p:txBody>
      </p:sp>
      <p:sp>
        <p:nvSpPr>
          <p:cNvPr id="7178" name="CuadroTexto 15">
            <a:extLst>
              <a:ext uri="{FF2B5EF4-FFF2-40B4-BE49-F238E27FC236}">
                <a16:creationId xmlns:a16="http://schemas.microsoft.com/office/drawing/2014/main" id="{F4D2EA68-8D9E-4733-A14B-930625B44BD6}"/>
              </a:ext>
            </a:extLst>
          </p:cNvPr>
          <p:cNvSpPr txBox="1">
            <a:spLocks noChangeArrowheads="1"/>
          </p:cNvSpPr>
          <p:nvPr/>
        </p:nvSpPr>
        <p:spPr bwMode="auto">
          <a:xfrm>
            <a:off x="166189" y="2303731"/>
            <a:ext cx="3982446" cy="1631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solidFill>
                  <a:srgbClr val="0000FF"/>
                </a:solidFill>
                <a:latin typeface="Times New Roman" panose="02020603050405020304" pitchFamily="18" charset="0"/>
                <a:cs typeface="Times New Roman" panose="02020603050405020304" pitchFamily="18" charset="0"/>
              </a:rPr>
              <a:t>Corteza</a:t>
            </a:r>
            <a:r>
              <a:rPr lang="es-ES" altLang="es-ES" sz="2000" b="1" dirty="0">
                <a:solidFill>
                  <a:srgbClr val="454545"/>
                </a:solidFill>
                <a:latin typeface="Times New Roman" panose="02020603050405020304" pitchFamily="18" charset="0"/>
                <a:cs typeface="Times New Roman" panose="02020603050405020304" pitchFamily="18" charset="0"/>
              </a:rPr>
              <a:t>: </a:t>
            </a:r>
            <a:r>
              <a:rPr lang="es-ES" altLang="es-ES" sz="2000" dirty="0">
                <a:solidFill>
                  <a:srgbClr val="454545"/>
                </a:solidFill>
                <a:latin typeface="Times New Roman" panose="02020603050405020304" pitchFamily="18" charset="0"/>
                <a:cs typeface="Times New Roman" panose="02020603050405020304" pitchFamily="18" charset="0"/>
              </a:rPr>
              <a:t>es la zona más externa y contiene los </a:t>
            </a:r>
            <a:r>
              <a:rPr lang="es-ES" altLang="es-ES" sz="2000" b="1" dirty="0">
                <a:solidFill>
                  <a:srgbClr val="454545"/>
                </a:solidFill>
                <a:latin typeface="Times New Roman" panose="02020603050405020304" pitchFamily="18" charset="0"/>
                <a:cs typeface="Times New Roman" panose="02020603050405020304" pitchFamily="18" charset="0"/>
              </a:rPr>
              <a:t>glomérulos</a:t>
            </a:r>
            <a:r>
              <a:rPr lang="es-ES" altLang="es-ES" sz="2000" dirty="0">
                <a:solidFill>
                  <a:srgbClr val="454545"/>
                </a:solidFill>
                <a:latin typeface="Times New Roman" panose="02020603050405020304" pitchFamily="18" charset="0"/>
                <a:cs typeface="Times New Roman" panose="02020603050405020304" pitchFamily="18" charset="0"/>
              </a:rPr>
              <a:t>,  porción contorneada de los </a:t>
            </a:r>
            <a:r>
              <a:rPr lang="es-ES" altLang="es-ES" sz="2000" b="1" dirty="0">
                <a:solidFill>
                  <a:srgbClr val="454545"/>
                </a:solidFill>
                <a:latin typeface="Times New Roman" panose="02020603050405020304" pitchFamily="18" charset="0"/>
                <a:cs typeface="Times New Roman" panose="02020603050405020304" pitchFamily="18" charset="0"/>
              </a:rPr>
              <a:t>túbulos proximales</a:t>
            </a:r>
            <a:r>
              <a:rPr lang="es-ES" altLang="es-ES" sz="2000" dirty="0">
                <a:solidFill>
                  <a:srgbClr val="454545"/>
                </a:solidFill>
                <a:latin typeface="Times New Roman" panose="02020603050405020304" pitchFamily="18" charset="0"/>
                <a:cs typeface="Times New Roman" panose="02020603050405020304" pitchFamily="18" charset="0"/>
              </a:rPr>
              <a:t> y </a:t>
            </a:r>
            <a:r>
              <a:rPr lang="es-ES" altLang="es-ES" sz="2000" b="1" dirty="0">
                <a:solidFill>
                  <a:srgbClr val="454545"/>
                </a:solidFill>
                <a:latin typeface="Times New Roman" panose="02020603050405020304" pitchFamily="18" charset="0"/>
                <a:cs typeface="Times New Roman" panose="02020603050405020304" pitchFamily="18" charset="0"/>
              </a:rPr>
              <a:t>distales</a:t>
            </a:r>
            <a:r>
              <a:rPr lang="es-ES" altLang="es-ES" sz="2000" dirty="0">
                <a:solidFill>
                  <a:srgbClr val="454545"/>
                </a:solidFill>
                <a:latin typeface="Times New Roman" panose="02020603050405020304" pitchFamily="18" charset="0"/>
                <a:cs typeface="Times New Roman" panose="02020603050405020304" pitchFamily="18" charset="0"/>
              </a:rPr>
              <a:t> y el </a:t>
            </a:r>
            <a:r>
              <a:rPr lang="es-ES" altLang="es-ES" sz="2000" b="1" dirty="0">
                <a:solidFill>
                  <a:srgbClr val="454545"/>
                </a:solidFill>
                <a:latin typeface="Times New Roman" panose="02020603050405020304" pitchFamily="18" charset="0"/>
                <a:cs typeface="Times New Roman" panose="02020603050405020304" pitchFamily="18" charset="0"/>
              </a:rPr>
              <a:t>aparato yuxtaglomerular</a:t>
            </a:r>
            <a:endParaRPr lang="es-ES" altLang="es-ES" sz="2000" dirty="0">
              <a:solidFill>
                <a:srgbClr val="454545"/>
              </a:solidFill>
              <a:latin typeface="Times New Roman" panose="02020603050405020304" pitchFamily="18" charset="0"/>
              <a:cs typeface="Times New Roman" panose="02020603050405020304" pitchFamily="18" charset="0"/>
            </a:endParaRPr>
          </a:p>
        </p:txBody>
      </p:sp>
      <p:sp>
        <p:nvSpPr>
          <p:cNvPr id="7179" name="CuadroTexto 17">
            <a:extLst>
              <a:ext uri="{FF2B5EF4-FFF2-40B4-BE49-F238E27FC236}">
                <a16:creationId xmlns:a16="http://schemas.microsoft.com/office/drawing/2014/main" id="{7D49C735-CD30-4FAB-A320-3760E6DD651E}"/>
              </a:ext>
            </a:extLst>
          </p:cNvPr>
          <p:cNvSpPr txBox="1">
            <a:spLocks noChangeArrowheads="1"/>
          </p:cNvSpPr>
          <p:nvPr/>
        </p:nvSpPr>
        <p:spPr bwMode="auto">
          <a:xfrm>
            <a:off x="228600" y="5992731"/>
            <a:ext cx="5265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dirty="0">
                <a:solidFill>
                  <a:srgbClr val="454545"/>
                </a:solidFill>
                <a:latin typeface="Times New Roman" panose="02020603050405020304" pitchFamily="18" charset="0"/>
                <a:cs typeface="Times New Roman" panose="02020603050405020304" pitchFamily="18" charset="0"/>
              </a:rPr>
              <a:t>El </a:t>
            </a:r>
            <a:r>
              <a:rPr lang="es-ES" altLang="es-ES" sz="2000" b="1" dirty="0">
                <a:solidFill>
                  <a:srgbClr val="454545"/>
                </a:solidFill>
                <a:latin typeface="Times New Roman" panose="02020603050405020304" pitchFamily="18" charset="0"/>
                <a:cs typeface="Times New Roman" panose="02020603050405020304" pitchFamily="18" charset="0"/>
              </a:rPr>
              <a:t>intersticio </a:t>
            </a:r>
            <a:r>
              <a:rPr lang="es-ES" altLang="es-ES" sz="2000" dirty="0">
                <a:solidFill>
                  <a:srgbClr val="454545"/>
                </a:solidFill>
                <a:latin typeface="Times New Roman" panose="02020603050405020304" pitchFamily="18" charset="0"/>
                <a:cs typeface="Times New Roman" panose="02020603050405020304" pitchFamily="18" charset="0"/>
              </a:rPr>
              <a:t>y </a:t>
            </a:r>
            <a:r>
              <a:rPr lang="es-ES" altLang="es-ES" sz="2000" b="1" dirty="0">
                <a:solidFill>
                  <a:srgbClr val="454545"/>
                </a:solidFill>
                <a:latin typeface="Times New Roman" panose="02020603050405020304" pitchFamily="18" charset="0"/>
                <a:cs typeface="Times New Roman" panose="02020603050405020304" pitchFamily="18" charset="0"/>
              </a:rPr>
              <a:t>vasos sanguíneos </a:t>
            </a:r>
            <a:r>
              <a:rPr lang="es-ES" altLang="es-ES" sz="2000" dirty="0">
                <a:solidFill>
                  <a:srgbClr val="454545"/>
                </a:solidFill>
                <a:latin typeface="Times New Roman" panose="02020603050405020304" pitchFamily="18" charset="0"/>
                <a:cs typeface="Times New Roman" panose="02020603050405020304" pitchFamily="18" charset="0"/>
              </a:rPr>
              <a:t>completan la estructura </a:t>
            </a:r>
            <a:r>
              <a:rPr lang="es-ES" altLang="es-ES" sz="2000" dirty="0" err="1">
                <a:solidFill>
                  <a:srgbClr val="454545"/>
                </a:solidFill>
                <a:latin typeface="Times New Roman" panose="02020603050405020304" pitchFamily="18" charset="0"/>
                <a:cs typeface="Times New Roman" panose="02020603050405020304" pitchFamily="18" charset="0"/>
              </a:rPr>
              <a:t>anatomo</a:t>
            </a:r>
            <a:r>
              <a:rPr lang="es-ES" altLang="es-ES" sz="2000" dirty="0">
                <a:solidFill>
                  <a:srgbClr val="454545"/>
                </a:solidFill>
                <a:latin typeface="Times New Roman" panose="02020603050405020304" pitchFamily="18" charset="0"/>
                <a:cs typeface="Times New Roman" panose="02020603050405020304" pitchFamily="18" charset="0"/>
              </a:rPr>
              <a:t>-funcional renal </a:t>
            </a:r>
            <a:endParaRPr lang="es-ES" altLang="es-ES" sz="2000" dirty="0">
              <a:latin typeface="Times New Roman" panose="02020603050405020304" pitchFamily="18" charset="0"/>
              <a:cs typeface="Times New Roman" panose="02020603050405020304" pitchFamily="18" charset="0"/>
            </a:endParaRPr>
          </a:p>
        </p:txBody>
      </p:sp>
      <p:pic>
        <p:nvPicPr>
          <p:cNvPr id="7180" name="Google Shape;114;p17">
            <a:extLst>
              <a:ext uri="{FF2B5EF4-FFF2-40B4-BE49-F238E27FC236}">
                <a16:creationId xmlns:a16="http://schemas.microsoft.com/office/drawing/2014/main" id="{2A65FCC5-C318-45B5-B5ED-AD3F0ADEB455}"/>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8005" y="4061596"/>
            <a:ext cx="3510993" cy="275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41A9D6C7-5B72-DF47-8DC9-F72764213740}"/>
              </a:ext>
            </a:extLst>
          </p:cNvPr>
          <p:cNvSpPr txBox="1"/>
          <p:nvPr/>
        </p:nvSpPr>
        <p:spPr>
          <a:xfrm>
            <a:off x="8371727" y="3624948"/>
            <a:ext cx="1076385" cy="276999"/>
          </a:xfrm>
          <a:prstGeom prst="rect">
            <a:avLst/>
          </a:prstGeom>
          <a:solidFill>
            <a:schemeClr val="bg1"/>
          </a:solidFill>
        </p:spPr>
        <p:txBody>
          <a:bodyPr wrap="none" rtlCol="0">
            <a:spAutoFit/>
          </a:bodyPr>
          <a:lstStyle/>
          <a:p>
            <a:r>
              <a:rPr lang="es-ES" altLang="es-ES" sz="1200" b="1" dirty="0">
                <a:latin typeface="Times New Roman" panose="02020603050405020304" pitchFamily="18" charset="0"/>
                <a:cs typeface="Times New Roman" panose="02020603050405020304" pitchFamily="18" charset="0"/>
              </a:rPr>
              <a:t>Tinción H&amp;E</a:t>
            </a:r>
            <a:endParaRPr lang="fr-ES" sz="1200" b="1" dirty="0"/>
          </a:p>
        </p:txBody>
      </p:sp>
      <p:sp>
        <p:nvSpPr>
          <p:cNvPr id="15" name="ZoneTexte 14">
            <a:extLst>
              <a:ext uri="{FF2B5EF4-FFF2-40B4-BE49-F238E27FC236}">
                <a16:creationId xmlns:a16="http://schemas.microsoft.com/office/drawing/2014/main" id="{18A88023-57C4-2E46-8291-F272A2651A53}"/>
              </a:ext>
            </a:extLst>
          </p:cNvPr>
          <p:cNvSpPr txBox="1"/>
          <p:nvPr/>
        </p:nvSpPr>
        <p:spPr>
          <a:xfrm>
            <a:off x="8371727" y="6404122"/>
            <a:ext cx="1076385" cy="276999"/>
          </a:xfrm>
          <a:prstGeom prst="rect">
            <a:avLst/>
          </a:prstGeom>
          <a:solidFill>
            <a:schemeClr val="bg1"/>
          </a:solidFill>
        </p:spPr>
        <p:txBody>
          <a:bodyPr wrap="none" rtlCol="0">
            <a:spAutoFit/>
          </a:bodyPr>
          <a:lstStyle/>
          <a:p>
            <a:r>
              <a:rPr lang="es-ES" altLang="es-ES" sz="1200" b="1" dirty="0">
                <a:latin typeface="Times New Roman" panose="02020603050405020304" pitchFamily="18" charset="0"/>
                <a:cs typeface="Times New Roman" panose="02020603050405020304" pitchFamily="18" charset="0"/>
              </a:rPr>
              <a:t>Tinción H&amp;E</a:t>
            </a:r>
            <a:endParaRPr lang="fr-ES" sz="1200" b="1" dirty="0"/>
          </a:p>
        </p:txBody>
      </p:sp>
      <p:sp>
        <p:nvSpPr>
          <p:cNvPr id="16" name="Flecha: a la derecha 15">
            <a:extLst>
              <a:ext uri="{FF2B5EF4-FFF2-40B4-BE49-F238E27FC236}">
                <a16:creationId xmlns:a16="http://schemas.microsoft.com/office/drawing/2014/main" id="{5AFBF2B9-BCA6-4485-A381-7484857082C9}"/>
              </a:ext>
            </a:extLst>
          </p:cNvPr>
          <p:cNvSpPr/>
          <p:nvPr/>
        </p:nvSpPr>
        <p:spPr>
          <a:xfrm>
            <a:off x="7098848" y="4816831"/>
            <a:ext cx="796537" cy="251896"/>
          </a:xfrm>
          <a:prstGeom prst="righ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latin typeface="Times New Roman" panose="02020603050405020304" pitchFamily="18" charset="0"/>
              <a:cs typeface="Times New Roman" panose="02020603050405020304" pitchFamily="18" charset="0"/>
            </a:endParaRPr>
          </a:p>
        </p:txBody>
      </p:sp>
      <p:sp>
        <p:nvSpPr>
          <p:cNvPr id="17" name="Rectangle 8">
            <a:extLst>
              <a:ext uri="{FF2B5EF4-FFF2-40B4-BE49-F238E27FC236}">
                <a16:creationId xmlns:a16="http://schemas.microsoft.com/office/drawing/2014/main" id="{1E324369-6A9C-4D89-B6F2-A63D096AD754}"/>
              </a:ext>
            </a:extLst>
          </p:cNvPr>
          <p:cNvSpPr>
            <a:spLocks noChangeArrowheads="1"/>
          </p:cNvSpPr>
          <p:nvPr/>
        </p:nvSpPr>
        <p:spPr bwMode="auto">
          <a:xfrm>
            <a:off x="2405496" y="-46053"/>
            <a:ext cx="44973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b="1" dirty="0">
                <a:solidFill>
                  <a:srgbClr val="0000FF"/>
                </a:solidFill>
                <a:latin typeface="Times New Roman" panose="02020603050405020304" pitchFamily="18" charset="0"/>
              </a:rPr>
              <a:t>Compartimentos renales</a:t>
            </a:r>
          </a:p>
        </p:txBody>
      </p:sp>
      <p:cxnSp>
        <p:nvCxnSpPr>
          <p:cNvPr id="18" name="10 Conector recto">
            <a:extLst>
              <a:ext uri="{FF2B5EF4-FFF2-40B4-BE49-F238E27FC236}">
                <a16:creationId xmlns:a16="http://schemas.microsoft.com/office/drawing/2014/main" id="{991C3028-C70B-468E-B81F-1E5E8A3D0D18}"/>
              </a:ext>
            </a:extLst>
          </p:cNvPr>
          <p:cNvCxnSpPr>
            <a:cxnSpLocks/>
          </p:cNvCxnSpPr>
          <p:nvPr/>
        </p:nvCxnSpPr>
        <p:spPr>
          <a:xfrm>
            <a:off x="451527" y="551999"/>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uadroTexto 6">
            <a:extLst>
              <a:ext uri="{FF2B5EF4-FFF2-40B4-BE49-F238E27FC236}">
                <a16:creationId xmlns:a16="http://schemas.microsoft.com/office/drawing/2014/main" id="{388AC760-6334-4995-A773-046EAFD2CEC6}"/>
              </a:ext>
            </a:extLst>
          </p:cNvPr>
          <p:cNvSpPr txBox="1">
            <a:spLocks noChangeArrowheads="1"/>
          </p:cNvSpPr>
          <p:nvPr/>
        </p:nvSpPr>
        <p:spPr bwMode="auto">
          <a:xfrm>
            <a:off x="6096000" y="1034434"/>
            <a:ext cx="4502413" cy="478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La unidad funcional renal es la </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nefrona.</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Cada riñón humano contiene alrededor de 800.000 a 1.000.000 nefronas. Cada nefrona está formada por un glomérulo (formado por una red capilar, el espacio y la capsula de Bowman y el aparato </a:t>
            </a:r>
            <a:r>
              <a:rPr lang="es-ES" altLang="es-ES" sz="2000" dirty="0" err="1">
                <a:latin typeface="Times New Roman" panose="02020603050405020304" pitchFamily="18" charset="0"/>
                <a:ea typeface="Calibri" panose="020F0502020204030204" pitchFamily="34" charset="0"/>
                <a:cs typeface="Times New Roman" panose="02020603050405020304" pitchFamily="18" charset="0"/>
              </a:rPr>
              <a:t>yuxta</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glomerular), por el que se filtra la sangre. Continua por un sistema de intercambio </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tubular-capilar </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en el que el líquido filtrado se convierte en orina en su trayecto hacia la pelvis renal.</a:t>
            </a:r>
          </a:p>
          <a:p>
            <a:pPr algn="just">
              <a:lnSpc>
                <a:spcPct val="107000"/>
              </a:lnSpc>
              <a:spcBef>
                <a:spcPct val="0"/>
              </a:spcBef>
              <a:spcAft>
                <a:spcPts val="800"/>
              </a:spcAft>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El </a:t>
            </a:r>
            <a:r>
              <a:rPr lang="es-ES" altLang="es-ES" sz="2000" b="1" dirty="0">
                <a:latin typeface="Times New Roman" panose="02020603050405020304" pitchFamily="18" charset="0"/>
                <a:ea typeface="Calibri" panose="020F0502020204030204" pitchFamily="34" charset="0"/>
                <a:cs typeface="Times New Roman" panose="02020603050405020304" pitchFamily="18" charset="0"/>
              </a:rPr>
              <a:t>aparato yuxtaglomerular </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junto al glomérulo en la corteza, cumple funciones de regulación fisiológica.</a:t>
            </a:r>
            <a:endParaRPr lang="es-ES" altLang="es-ES"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5" name="Imagen 9" descr="Diagrama&#10;&#10;Descripción generada automáticamente">
            <a:extLst>
              <a:ext uri="{FF2B5EF4-FFF2-40B4-BE49-F238E27FC236}">
                <a16:creationId xmlns:a16="http://schemas.microsoft.com/office/drawing/2014/main" id="{0C929673-0978-41A0-B757-655F15D672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655" y="902336"/>
            <a:ext cx="4305475" cy="5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a:extLst>
              <a:ext uri="{FF2B5EF4-FFF2-40B4-BE49-F238E27FC236}">
                <a16:creationId xmlns:a16="http://schemas.microsoft.com/office/drawing/2014/main" id="{AC9723AA-15BE-4FB4-A943-84F83628900B}"/>
              </a:ext>
            </a:extLst>
          </p:cNvPr>
          <p:cNvSpPr>
            <a:spLocks noChangeArrowheads="1"/>
          </p:cNvSpPr>
          <p:nvPr/>
        </p:nvSpPr>
        <p:spPr bwMode="auto">
          <a:xfrm>
            <a:off x="2405496" y="-46053"/>
            <a:ext cx="60832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ES" b="1" dirty="0">
                <a:solidFill>
                  <a:srgbClr val="0000FF"/>
                </a:solidFill>
                <a:latin typeface="Times New Roman" panose="02020603050405020304" pitchFamily="18" charset="0"/>
              </a:rPr>
              <a:t>Unidad funcional renal: Nefrona</a:t>
            </a:r>
          </a:p>
        </p:txBody>
      </p:sp>
      <p:cxnSp>
        <p:nvCxnSpPr>
          <p:cNvPr id="7" name="10 Conector recto">
            <a:extLst>
              <a:ext uri="{FF2B5EF4-FFF2-40B4-BE49-F238E27FC236}">
                <a16:creationId xmlns:a16="http://schemas.microsoft.com/office/drawing/2014/main" id="{7849F6A7-8D50-48C6-ADAB-F8F18B11362A}"/>
              </a:ext>
            </a:extLst>
          </p:cNvPr>
          <p:cNvCxnSpPr>
            <a:cxnSpLocks/>
          </p:cNvCxnSpPr>
          <p:nvPr/>
        </p:nvCxnSpPr>
        <p:spPr>
          <a:xfrm>
            <a:off x="451527" y="617315"/>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59;p14">
            <a:extLst>
              <a:ext uri="{FF2B5EF4-FFF2-40B4-BE49-F238E27FC236}">
                <a16:creationId xmlns:a16="http://schemas.microsoft.com/office/drawing/2014/main" id="{042E4BAF-CEE3-43BD-B9BC-FFBCF5A7604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l="19788"/>
          <a:stretch>
            <a:fillRect/>
          </a:stretch>
        </p:blipFill>
        <p:spPr bwMode="auto">
          <a:xfrm>
            <a:off x="1223254" y="1008061"/>
            <a:ext cx="6157760" cy="575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62;p14">
            <a:extLst>
              <a:ext uri="{FF2B5EF4-FFF2-40B4-BE49-F238E27FC236}">
                <a16:creationId xmlns:a16="http://schemas.microsoft.com/office/drawing/2014/main" id="{C36C137F-396B-48AF-AB15-BD84F4D12A43}"/>
              </a:ext>
            </a:extLst>
          </p:cNvPr>
          <p:cNvSpPr txBox="1">
            <a:spLocks noChangeArrowheads="1"/>
          </p:cNvSpPr>
          <p:nvPr/>
        </p:nvSpPr>
        <p:spPr bwMode="auto">
          <a:xfrm>
            <a:off x="7439026" y="4205288"/>
            <a:ext cx="1871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Glomérulos </a:t>
            </a:r>
          </a:p>
        </p:txBody>
      </p:sp>
      <p:cxnSp>
        <p:nvCxnSpPr>
          <p:cNvPr id="4" name="Google Shape;65;p14">
            <a:extLst>
              <a:ext uri="{FF2B5EF4-FFF2-40B4-BE49-F238E27FC236}">
                <a16:creationId xmlns:a16="http://schemas.microsoft.com/office/drawing/2014/main" id="{5BF4AE49-4B0A-463A-9EB4-EDA9D2820BF4}"/>
              </a:ext>
            </a:extLst>
          </p:cNvPr>
          <p:cNvCxnSpPr>
            <a:cxnSpLocks/>
            <a:endCxn id="3" idx="1"/>
          </p:cNvCxnSpPr>
          <p:nvPr/>
        </p:nvCxnSpPr>
        <p:spPr bwMode="auto">
          <a:xfrm>
            <a:off x="4855029" y="4421188"/>
            <a:ext cx="2583997" cy="0"/>
          </a:xfrm>
          <a:prstGeom prst="straightConnector1">
            <a:avLst/>
          </a:prstGeom>
          <a:noFill/>
          <a:ln w="28575">
            <a:solidFill>
              <a:schemeClr val="tx1"/>
            </a:solidFill>
            <a:round/>
            <a:headEnd type="triangle" w="med" len="med"/>
            <a:tailEnd type="none" w="med" len="med"/>
          </a:ln>
          <a:extLst>
            <a:ext uri="{909E8E84-426E-40DD-AFC4-6F175D3DCCD1}">
              <a14:hiddenFill xmlns:a14="http://schemas.microsoft.com/office/drawing/2010/main">
                <a:noFill/>
              </a14:hiddenFill>
            </a:ext>
          </a:extLst>
        </p:spPr>
      </p:cxnSp>
      <p:cxnSp>
        <p:nvCxnSpPr>
          <p:cNvPr id="5" name="Google Shape;66;p14">
            <a:extLst>
              <a:ext uri="{FF2B5EF4-FFF2-40B4-BE49-F238E27FC236}">
                <a16:creationId xmlns:a16="http://schemas.microsoft.com/office/drawing/2014/main" id="{C518E380-3043-41FE-992F-61CCD36B394D}"/>
              </a:ext>
            </a:extLst>
          </p:cNvPr>
          <p:cNvCxnSpPr>
            <a:cxnSpLocks/>
            <a:endCxn id="3" idx="1"/>
          </p:cNvCxnSpPr>
          <p:nvPr/>
        </p:nvCxnSpPr>
        <p:spPr bwMode="auto">
          <a:xfrm>
            <a:off x="3810000" y="3255056"/>
            <a:ext cx="3629026" cy="1166132"/>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6" name="Google Shape;67;p14">
            <a:extLst>
              <a:ext uri="{FF2B5EF4-FFF2-40B4-BE49-F238E27FC236}">
                <a16:creationId xmlns:a16="http://schemas.microsoft.com/office/drawing/2014/main" id="{08A2D46F-51F2-4279-A281-F5EE62B8F91D}"/>
              </a:ext>
            </a:extLst>
          </p:cNvPr>
          <p:cNvSpPr txBox="1">
            <a:spLocks noChangeArrowheads="1"/>
          </p:cNvSpPr>
          <p:nvPr/>
        </p:nvSpPr>
        <p:spPr bwMode="auto">
          <a:xfrm>
            <a:off x="7439026" y="5511801"/>
            <a:ext cx="16557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Túbulos proximales</a:t>
            </a:r>
          </a:p>
        </p:txBody>
      </p:sp>
      <p:sp>
        <p:nvSpPr>
          <p:cNvPr id="7" name="Google Shape;68;p14">
            <a:extLst>
              <a:ext uri="{FF2B5EF4-FFF2-40B4-BE49-F238E27FC236}">
                <a16:creationId xmlns:a16="http://schemas.microsoft.com/office/drawing/2014/main" id="{57E95A75-AB62-4902-92B3-5E6F8B577BE3}"/>
              </a:ext>
            </a:extLst>
          </p:cNvPr>
          <p:cNvSpPr txBox="1">
            <a:spLocks noChangeArrowheads="1"/>
          </p:cNvSpPr>
          <p:nvPr/>
        </p:nvSpPr>
        <p:spPr bwMode="auto">
          <a:xfrm>
            <a:off x="7470775" y="2917826"/>
            <a:ext cx="1143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dirty="0">
                <a:latin typeface="Times New Roman" panose="02020603050405020304" pitchFamily="18" charset="0"/>
                <a:cs typeface="Times New Roman" panose="02020603050405020304" pitchFamily="18" charset="0"/>
              </a:rPr>
              <a:t>Túbulos distales</a:t>
            </a:r>
          </a:p>
        </p:txBody>
      </p:sp>
      <p:cxnSp>
        <p:nvCxnSpPr>
          <p:cNvPr id="8" name="Google Shape;71;p14">
            <a:extLst>
              <a:ext uri="{FF2B5EF4-FFF2-40B4-BE49-F238E27FC236}">
                <a16:creationId xmlns:a16="http://schemas.microsoft.com/office/drawing/2014/main" id="{55631B67-990C-4344-AD27-7D98FAA94C4D}"/>
              </a:ext>
            </a:extLst>
          </p:cNvPr>
          <p:cNvCxnSpPr>
            <a:cxnSpLocks noChangeShapeType="1"/>
            <a:endCxn id="7" idx="1"/>
          </p:cNvCxnSpPr>
          <p:nvPr/>
        </p:nvCxnSpPr>
        <p:spPr bwMode="auto">
          <a:xfrm>
            <a:off x="5657851" y="2838451"/>
            <a:ext cx="1812925" cy="417513"/>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 name="Google Shape;72;p14">
            <a:extLst>
              <a:ext uri="{FF2B5EF4-FFF2-40B4-BE49-F238E27FC236}">
                <a16:creationId xmlns:a16="http://schemas.microsoft.com/office/drawing/2014/main" id="{07C674C5-E7FB-4AAF-A560-74BC2F4E9E33}"/>
              </a:ext>
            </a:extLst>
          </p:cNvPr>
          <p:cNvCxnSpPr>
            <a:cxnSpLocks/>
            <a:endCxn id="6" idx="1"/>
          </p:cNvCxnSpPr>
          <p:nvPr/>
        </p:nvCxnSpPr>
        <p:spPr bwMode="auto">
          <a:xfrm>
            <a:off x="4157663" y="5611814"/>
            <a:ext cx="3281362" cy="23812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1" name="Google Shape;69;p14">
            <a:extLst>
              <a:ext uri="{FF2B5EF4-FFF2-40B4-BE49-F238E27FC236}">
                <a16:creationId xmlns:a16="http://schemas.microsoft.com/office/drawing/2014/main" id="{94957D80-B562-4668-9632-B056253FE809}"/>
              </a:ext>
            </a:extLst>
          </p:cNvPr>
          <p:cNvSpPr/>
          <p:nvPr/>
        </p:nvSpPr>
        <p:spPr>
          <a:xfrm>
            <a:off x="4756742" y="2352997"/>
            <a:ext cx="902017" cy="810665"/>
          </a:xfrm>
          <a:prstGeom prst="ellipse">
            <a:avLst/>
          </a:prstGeom>
          <a:noFill/>
          <a:ln w="28575" cap="flat" cmpd="sng">
            <a:solidFill>
              <a:schemeClr val="tx1"/>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highlight>
                <a:srgbClr val="0000FF"/>
              </a:highlight>
              <a:latin typeface="Times New Roman" panose="02020603050405020304" pitchFamily="18" charset="0"/>
              <a:cs typeface="Times New Roman" panose="02020603050405020304" pitchFamily="18" charset="0"/>
            </a:endParaRPr>
          </a:p>
        </p:txBody>
      </p:sp>
      <p:sp>
        <p:nvSpPr>
          <p:cNvPr id="14" name="Google Shape;69;p14">
            <a:extLst>
              <a:ext uri="{FF2B5EF4-FFF2-40B4-BE49-F238E27FC236}">
                <a16:creationId xmlns:a16="http://schemas.microsoft.com/office/drawing/2014/main" id="{4EFB4990-8BBC-4011-9CE3-8DF02EAE3B28}"/>
              </a:ext>
            </a:extLst>
          </p:cNvPr>
          <p:cNvSpPr/>
          <p:nvPr/>
        </p:nvSpPr>
        <p:spPr>
          <a:xfrm>
            <a:off x="2907983" y="5106468"/>
            <a:ext cx="1203492" cy="1081608"/>
          </a:xfrm>
          <a:prstGeom prst="ellipse">
            <a:avLst/>
          </a:prstGeom>
          <a:noFill/>
          <a:ln w="28575" cap="flat" cmpd="sng">
            <a:solidFill>
              <a:schemeClr val="tx1"/>
            </a:solidFill>
            <a:prstDash val="solid"/>
            <a:round/>
            <a:headEnd type="none" w="sm" len="sm"/>
            <a:tailEnd type="none" w="sm" len="sm"/>
          </a:ln>
        </p:spPr>
        <p:txBody>
          <a:bodyPr spcFirstLastPara="1" lIns="91425" tIns="91425" rIns="91425" bIns="91425" anchor="ctr"/>
          <a:lstStyle/>
          <a:p>
            <a:pPr>
              <a:spcBef>
                <a:spcPts val="0"/>
              </a:spcBef>
              <a:spcAft>
                <a:spcPts val="0"/>
              </a:spcAft>
              <a:defRPr/>
            </a:pPr>
            <a:endParaRPr>
              <a:highlight>
                <a:srgbClr val="0000FF"/>
              </a:highlight>
              <a:latin typeface="Times New Roman" panose="02020603050405020304" pitchFamily="18" charset="0"/>
              <a:cs typeface="Times New Roman" panose="02020603050405020304" pitchFamily="18" charset="0"/>
            </a:endParaRPr>
          </a:p>
        </p:txBody>
      </p:sp>
      <p:sp>
        <p:nvSpPr>
          <p:cNvPr id="15" name="Google Shape;61;p14">
            <a:extLst>
              <a:ext uri="{FF2B5EF4-FFF2-40B4-BE49-F238E27FC236}">
                <a16:creationId xmlns:a16="http://schemas.microsoft.com/office/drawing/2014/main" id="{CEAA8D4D-6DE2-45D2-908E-A83A93F69469}"/>
              </a:ext>
            </a:extLst>
          </p:cNvPr>
          <p:cNvSpPr txBox="1">
            <a:spLocks noChangeArrowheads="1"/>
          </p:cNvSpPr>
          <p:nvPr/>
        </p:nvSpPr>
        <p:spPr bwMode="auto">
          <a:xfrm>
            <a:off x="2373085" y="85097"/>
            <a:ext cx="7938861"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Cortical renal sin alteraciones morfológicas </a:t>
            </a:r>
          </a:p>
        </p:txBody>
      </p:sp>
      <p:cxnSp>
        <p:nvCxnSpPr>
          <p:cNvPr id="16" name="10 Conector recto">
            <a:extLst>
              <a:ext uri="{FF2B5EF4-FFF2-40B4-BE49-F238E27FC236}">
                <a16:creationId xmlns:a16="http://schemas.microsoft.com/office/drawing/2014/main" id="{CF9E44C6-31B2-4FAA-843C-724E7FF831E4}"/>
              </a:ext>
            </a:extLst>
          </p:cNvPr>
          <p:cNvCxnSpPr>
            <a:cxnSpLocks/>
          </p:cNvCxnSpPr>
          <p:nvPr/>
        </p:nvCxnSpPr>
        <p:spPr>
          <a:xfrm>
            <a:off x="497906" y="84513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ZoneTexte 1">
            <a:extLst>
              <a:ext uri="{FF2B5EF4-FFF2-40B4-BE49-F238E27FC236}">
                <a16:creationId xmlns:a16="http://schemas.microsoft.com/office/drawing/2014/main" id="{44AA0C3D-5AA7-4B73-A244-13447601133B}"/>
              </a:ext>
            </a:extLst>
          </p:cNvPr>
          <p:cNvSpPr txBox="1"/>
          <p:nvPr/>
        </p:nvSpPr>
        <p:spPr>
          <a:xfrm>
            <a:off x="4316836" y="6349880"/>
            <a:ext cx="1076385" cy="276999"/>
          </a:xfrm>
          <a:prstGeom prst="rect">
            <a:avLst/>
          </a:prstGeom>
          <a:solidFill>
            <a:schemeClr val="bg1"/>
          </a:solidFill>
        </p:spPr>
        <p:txBody>
          <a:bodyPr wrap="none" rtlCol="0">
            <a:spAutoFit/>
          </a:bodyPr>
          <a:lstStyle/>
          <a:p>
            <a:r>
              <a:rPr lang="es-ES" altLang="es-ES" sz="1200" b="1" dirty="0">
                <a:latin typeface="Times New Roman" panose="02020603050405020304" pitchFamily="18" charset="0"/>
                <a:cs typeface="Times New Roman" panose="02020603050405020304" pitchFamily="18" charset="0"/>
              </a:rPr>
              <a:t>Tinción H&amp;E</a:t>
            </a:r>
            <a:endParaRPr lang="fr-ES" sz="1200" b="1" dirty="0"/>
          </a:p>
        </p:txBody>
      </p:sp>
    </p:spTree>
    <p:extLst>
      <p:ext uri="{BB962C8B-B14F-4D97-AF65-F5344CB8AC3E}">
        <p14:creationId xmlns:p14="http://schemas.microsoft.com/office/powerpoint/2010/main" val="114553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oogle Shape;77;p15">
            <a:extLst>
              <a:ext uri="{FF2B5EF4-FFF2-40B4-BE49-F238E27FC236}">
                <a16:creationId xmlns:a16="http://schemas.microsoft.com/office/drawing/2014/main" id="{08FA382B-DAB2-4D79-8911-A7BD51530592}"/>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l="7751" r="12662"/>
          <a:stretch>
            <a:fillRect/>
          </a:stretch>
        </p:blipFill>
        <p:spPr bwMode="auto">
          <a:xfrm>
            <a:off x="1789114" y="914865"/>
            <a:ext cx="5852657" cy="559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Google Shape;80;p15">
            <a:extLst>
              <a:ext uri="{FF2B5EF4-FFF2-40B4-BE49-F238E27FC236}">
                <a16:creationId xmlns:a16="http://schemas.microsoft.com/office/drawing/2014/main" id="{AA79F4C4-DF8B-4405-8D99-D9B619A55721}"/>
              </a:ext>
            </a:extLst>
          </p:cNvPr>
          <p:cNvSpPr>
            <a:spLocks noChangeArrowheads="1"/>
          </p:cNvSpPr>
          <p:nvPr/>
        </p:nvSpPr>
        <p:spPr bwMode="auto">
          <a:xfrm>
            <a:off x="5126038" y="1388069"/>
            <a:ext cx="1566862" cy="1524000"/>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ES" altLang="es-ES" sz="1800">
              <a:latin typeface="Times New Roman" panose="02020603050405020304" pitchFamily="18" charset="0"/>
              <a:cs typeface="Times New Roman" panose="02020603050405020304" pitchFamily="18" charset="0"/>
            </a:endParaRPr>
          </a:p>
        </p:txBody>
      </p:sp>
      <p:sp>
        <p:nvSpPr>
          <p:cNvPr id="10244" name="Google Shape;81;p15">
            <a:extLst>
              <a:ext uri="{FF2B5EF4-FFF2-40B4-BE49-F238E27FC236}">
                <a16:creationId xmlns:a16="http://schemas.microsoft.com/office/drawing/2014/main" id="{26C1BC80-FC4A-4685-9CC4-5B419356FEB9}"/>
              </a:ext>
            </a:extLst>
          </p:cNvPr>
          <p:cNvSpPr txBox="1">
            <a:spLocks noChangeArrowheads="1"/>
          </p:cNvSpPr>
          <p:nvPr/>
        </p:nvSpPr>
        <p:spPr bwMode="auto">
          <a:xfrm>
            <a:off x="7641771" y="2108889"/>
            <a:ext cx="150653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2000" b="1" dirty="0">
                <a:latin typeface="Times New Roman" panose="02020603050405020304" pitchFamily="18" charset="0"/>
                <a:cs typeface="Times New Roman" panose="02020603050405020304" pitchFamily="18" charset="0"/>
              </a:rPr>
              <a:t>Glomérulo </a:t>
            </a:r>
          </a:p>
        </p:txBody>
      </p:sp>
      <p:cxnSp>
        <p:nvCxnSpPr>
          <p:cNvPr id="10245" name="Google Shape;82;p15">
            <a:extLst>
              <a:ext uri="{FF2B5EF4-FFF2-40B4-BE49-F238E27FC236}">
                <a16:creationId xmlns:a16="http://schemas.microsoft.com/office/drawing/2014/main" id="{86244EB2-45A4-461F-9A36-FCDC95917988}"/>
              </a:ext>
            </a:extLst>
          </p:cNvPr>
          <p:cNvCxnSpPr>
            <a:cxnSpLocks/>
            <a:stCxn id="10243" idx="6"/>
            <a:endCxn id="10244" idx="1"/>
          </p:cNvCxnSpPr>
          <p:nvPr/>
        </p:nvCxnSpPr>
        <p:spPr bwMode="auto">
          <a:xfrm>
            <a:off x="6692900" y="2150069"/>
            <a:ext cx="948871" cy="20502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0246" name="Google Shape;83;p15">
            <a:extLst>
              <a:ext uri="{FF2B5EF4-FFF2-40B4-BE49-F238E27FC236}">
                <a16:creationId xmlns:a16="http://schemas.microsoft.com/office/drawing/2014/main" id="{FE1A11B6-DF31-450C-BEF5-B6081145F8EB}"/>
              </a:ext>
            </a:extLst>
          </p:cNvPr>
          <p:cNvSpPr>
            <a:spLocks noChangeArrowheads="1"/>
          </p:cNvSpPr>
          <p:nvPr/>
        </p:nvSpPr>
        <p:spPr bwMode="auto">
          <a:xfrm rot="5107745">
            <a:off x="6085878" y="4823182"/>
            <a:ext cx="1901299" cy="1090066"/>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ES" altLang="es-ES" sz="1600">
              <a:latin typeface="Times New Roman" panose="02020603050405020304" pitchFamily="18" charset="0"/>
              <a:cs typeface="Times New Roman" panose="02020603050405020304" pitchFamily="18" charset="0"/>
            </a:endParaRPr>
          </a:p>
        </p:txBody>
      </p:sp>
      <p:sp>
        <p:nvSpPr>
          <p:cNvPr id="10247" name="Google Shape;84;p15">
            <a:extLst>
              <a:ext uri="{FF2B5EF4-FFF2-40B4-BE49-F238E27FC236}">
                <a16:creationId xmlns:a16="http://schemas.microsoft.com/office/drawing/2014/main" id="{D597FECD-5B62-4E43-9AFC-25E9ECCB12C3}"/>
              </a:ext>
            </a:extLst>
          </p:cNvPr>
          <p:cNvSpPr txBox="1">
            <a:spLocks noChangeArrowheads="1"/>
          </p:cNvSpPr>
          <p:nvPr/>
        </p:nvSpPr>
        <p:spPr bwMode="auto">
          <a:xfrm>
            <a:off x="8459732" y="4505275"/>
            <a:ext cx="3589337"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s-ES" altLang="es-ES" sz="2000" b="1" dirty="0">
                <a:latin typeface="Times New Roman" panose="02020603050405020304" pitchFamily="18" charset="0"/>
                <a:cs typeface="Times New Roman" panose="02020603050405020304" pitchFamily="18" charset="0"/>
              </a:rPr>
              <a:t>Túbulo proximal: </a:t>
            </a:r>
            <a:r>
              <a:rPr lang="es-ES" altLang="es-ES" sz="2000" dirty="0">
                <a:latin typeface="Times New Roman" panose="02020603050405020304" pitchFamily="18" charset="0"/>
                <a:cs typeface="Times New Roman" panose="02020603050405020304" pitchFamily="18" charset="0"/>
              </a:rPr>
              <a:t>Célula epitelial con borde en cepillo</a:t>
            </a:r>
          </a:p>
        </p:txBody>
      </p:sp>
      <p:cxnSp>
        <p:nvCxnSpPr>
          <p:cNvPr id="10248" name="Google Shape;85;p15">
            <a:extLst>
              <a:ext uri="{FF2B5EF4-FFF2-40B4-BE49-F238E27FC236}">
                <a16:creationId xmlns:a16="http://schemas.microsoft.com/office/drawing/2014/main" id="{0019ED99-2857-461F-A706-5F0F88F63256}"/>
              </a:ext>
            </a:extLst>
          </p:cNvPr>
          <p:cNvCxnSpPr>
            <a:cxnSpLocks/>
            <a:endCxn id="10247" idx="1"/>
          </p:cNvCxnSpPr>
          <p:nvPr/>
        </p:nvCxnSpPr>
        <p:spPr bwMode="auto">
          <a:xfrm flipV="1">
            <a:off x="7536873" y="4905370"/>
            <a:ext cx="922859" cy="220812"/>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0249" name="Google Shape;86;p15">
            <a:extLst>
              <a:ext uri="{FF2B5EF4-FFF2-40B4-BE49-F238E27FC236}">
                <a16:creationId xmlns:a16="http://schemas.microsoft.com/office/drawing/2014/main" id="{8EBFEA71-49FF-45CA-B496-C6AFAE715F8B}"/>
              </a:ext>
            </a:extLst>
          </p:cNvPr>
          <p:cNvSpPr>
            <a:spLocks noChangeArrowheads="1"/>
          </p:cNvSpPr>
          <p:nvPr/>
        </p:nvSpPr>
        <p:spPr bwMode="auto">
          <a:xfrm rot="1372122">
            <a:off x="3557136" y="3289633"/>
            <a:ext cx="547687" cy="735012"/>
          </a:xfrm>
          <a:prstGeom prst="ellipse">
            <a:avLst/>
          </a:prstGeom>
          <a:noFill/>
          <a:ln w="28575">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ES" altLang="es-ES" sz="1800">
              <a:latin typeface="Times New Roman" panose="02020603050405020304" pitchFamily="18" charset="0"/>
              <a:cs typeface="Times New Roman" panose="02020603050405020304" pitchFamily="18" charset="0"/>
            </a:endParaRPr>
          </a:p>
        </p:txBody>
      </p:sp>
      <p:sp>
        <p:nvSpPr>
          <p:cNvPr id="10250" name="Google Shape;87;p15">
            <a:extLst>
              <a:ext uri="{FF2B5EF4-FFF2-40B4-BE49-F238E27FC236}">
                <a16:creationId xmlns:a16="http://schemas.microsoft.com/office/drawing/2014/main" id="{1877D70E-103F-4C9B-876D-52B18980C61B}"/>
              </a:ext>
            </a:extLst>
          </p:cNvPr>
          <p:cNvSpPr txBox="1">
            <a:spLocks noChangeArrowheads="1"/>
          </p:cNvSpPr>
          <p:nvPr/>
        </p:nvSpPr>
        <p:spPr bwMode="auto">
          <a:xfrm>
            <a:off x="7641771" y="3301991"/>
            <a:ext cx="3812055"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s-ES" altLang="es-ES" sz="2000" b="1" dirty="0">
                <a:latin typeface="Times New Roman" panose="02020603050405020304" pitchFamily="18" charset="0"/>
                <a:cs typeface="Times New Roman" panose="02020603050405020304" pitchFamily="18" charset="0"/>
              </a:rPr>
              <a:t>Túbulo distal: </a:t>
            </a:r>
            <a:r>
              <a:rPr lang="es-ES" altLang="es-ES" sz="2000" dirty="0">
                <a:latin typeface="Times New Roman" panose="02020603050405020304" pitchFamily="18" charset="0"/>
                <a:cs typeface="Times New Roman" panose="02020603050405020304" pitchFamily="18" charset="0"/>
              </a:rPr>
              <a:t>Diámetro menor y célula epitelial con epitelio plano</a:t>
            </a:r>
            <a:endParaRPr lang="es-ES" altLang="es-ES" sz="2000" b="1" dirty="0">
              <a:latin typeface="Times New Roman" panose="02020603050405020304" pitchFamily="18" charset="0"/>
              <a:cs typeface="Times New Roman" panose="02020603050405020304" pitchFamily="18" charset="0"/>
            </a:endParaRPr>
          </a:p>
        </p:txBody>
      </p:sp>
      <p:cxnSp>
        <p:nvCxnSpPr>
          <p:cNvPr id="10251" name="Google Shape;88;p15">
            <a:extLst>
              <a:ext uri="{FF2B5EF4-FFF2-40B4-BE49-F238E27FC236}">
                <a16:creationId xmlns:a16="http://schemas.microsoft.com/office/drawing/2014/main" id="{D9C42B59-CD53-4884-A1F8-41180F17D82B}"/>
              </a:ext>
            </a:extLst>
          </p:cNvPr>
          <p:cNvCxnSpPr>
            <a:cxnSpLocks noChangeShapeType="1"/>
            <a:stCxn id="10249" idx="7"/>
            <a:endCxn id="10250" idx="1"/>
          </p:cNvCxnSpPr>
          <p:nvPr/>
        </p:nvCxnSpPr>
        <p:spPr bwMode="auto">
          <a:xfrm>
            <a:off x="4110385" y="3492950"/>
            <a:ext cx="3531386" cy="20913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4" name="Google Shape;61;p14">
            <a:extLst>
              <a:ext uri="{FF2B5EF4-FFF2-40B4-BE49-F238E27FC236}">
                <a16:creationId xmlns:a16="http://schemas.microsoft.com/office/drawing/2014/main" id="{A0AEA864-D231-41F2-AA63-4D4BF5778889}"/>
              </a:ext>
            </a:extLst>
          </p:cNvPr>
          <p:cNvSpPr txBox="1">
            <a:spLocks noChangeArrowheads="1"/>
          </p:cNvSpPr>
          <p:nvPr/>
        </p:nvSpPr>
        <p:spPr bwMode="auto">
          <a:xfrm>
            <a:off x="1545772" y="128450"/>
            <a:ext cx="7794172"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square" lIns="91425" tIns="91425" rIns="91425" bIns="9142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b="1" dirty="0">
                <a:solidFill>
                  <a:srgbClr val="0000FF"/>
                </a:solidFill>
                <a:latin typeface="Times New Roman" panose="02020603050405020304" pitchFamily="18" charset="0"/>
                <a:cs typeface="Times New Roman" panose="02020603050405020304" pitchFamily="18" charset="0"/>
              </a:rPr>
              <a:t>Cortical renal sin alteraciones morfológicas </a:t>
            </a:r>
          </a:p>
        </p:txBody>
      </p:sp>
      <p:cxnSp>
        <p:nvCxnSpPr>
          <p:cNvPr id="15" name="10 Conector recto">
            <a:extLst>
              <a:ext uri="{FF2B5EF4-FFF2-40B4-BE49-F238E27FC236}">
                <a16:creationId xmlns:a16="http://schemas.microsoft.com/office/drawing/2014/main" id="{E8FA7547-C469-4BB1-98AA-15C247FA8E89}"/>
              </a:ext>
            </a:extLst>
          </p:cNvPr>
          <p:cNvCxnSpPr>
            <a:cxnSpLocks/>
          </p:cNvCxnSpPr>
          <p:nvPr/>
        </p:nvCxnSpPr>
        <p:spPr>
          <a:xfrm>
            <a:off x="497906" y="79070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ZoneTexte 1">
            <a:extLst>
              <a:ext uri="{FF2B5EF4-FFF2-40B4-BE49-F238E27FC236}">
                <a16:creationId xmlns:a16="http://schemas.microsoft.com/office/drawing/2014/main" id="{DCC19561-FAB0-4785-9433-60FAD59083E5}"/>
              </a:ext>
            </a:extLst>
          </p:cNvPr>
          <p:cNvSpPr txBox="1"/>
          <p:nvPr/>
        </p:nvSpPr>
        <p:spPr>
          <a:xfrm>
            <a:off x="2175893" y="6067299"/>
            <a:ext cx="1076385" cy="276999"/>
          </a:xfrm>
          <a:prstGeom prst="rect">
            <a:avLst/>
          </a:prstGeom>
          <a:solidFill>
            <a:schemeClr val="bg1"/>
          </a:solidFill>
        </p:spPr>
        <p:txBody>
          <a:bodyPr wrap="none" rtlCol="0">
            <a:spAutoFit/>
          </a:bodyPr>
          <a:lstStyle/>
          <a:p>
            <a:r>
              <a:rPr lang="es-ES" altLang="es-ES" sz="1200" b="1" dirty="0">
                <a:latin typeface="Times New Roman" panose="02020603050405020304" pitchFamily="18" charset="0"/>
                <a:cs typeface="Times New Roman" panose="02020603050405020304" pitchFamily="18" charset="0"/>
              </a:rPr>
              <a:t>Tinción H&amp;E</a:t>
            </a:r>
            <a:endParaRPr lang="fr-ES" sz="1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4">
            <a:extLst>
              <a:ext uri="{FF2B5EF4-FFF2-40B4-BE49-F238E27FC236}">
                <a16:creationId xmlns:a16="http://schemas.microsoft.com/office/drawing/2014/main" id="{A1BC96E1-F27A-45AA-9E35-FE6F551FB242}"/>
              </a:ext>
            </a:extLst>
          </p:cNvPr>
          <p:cNvSpPr txBox="1">
            <a:spLocks noChangeArrowheads="1"/>
          </p:cNvSpPr>
          <p:nvPr/>
        </p:nvSpPr>
        <p:spPr bwMode="auto">
          <a:xfrm>
            <a:off x="522313" y="595835"/>
            <a:ext cx="11049000" cy="142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spcAft>
                <a:spcPts val="800"/>
              </a:spcAft>
              <a:buNone/>
            </a:pP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Es una red capilar entre la arteriola aferente y la eferente, cubierto por la cápsula de </a:t>
            </a:r>
            <a:r>
              <a:rPr lang="es-ES" altLang="es-ES" sz="2000" dirty="0" err="1">
                <a:latin typeface="Times New Roman" panose="02020603050405020304" pitchFamily="18" charset="0"/>
                <a:ea typeface="Calibri" panose="020F0502020204030204" pitchFamily="34" charset="0"/>
                <a:cs typeface="Times New Roman" panose="02020603050405020304" pitchFamily="18" charset="0"/>
              </a:rPr>
              <a:t>Bowman</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El líquido filtrado desde los capilares circula por el espacio de </a:t>
            </a:r>
            <a:r>
              <a:rPr lang="es-ES" altLang="es-ES" sz="2000" dirty="0" err="1">
                <a:latin typeface="Times New Roman" panose="02020603050405020304" pitchFamily="18" charset="0"/>
                <a:ea typeface="Calibri" panose="020F0502020204030204" pitchFamily="34" charset="0"/>
                <a:cs typeface="Times New Roman" panose="02020603050405020304" pitchFamily="18" charset="0"/>
              </a:rPr>
              <a:t>Bowman</a:t>
            </a:r>
            <a:r>
              <a:rPr lang="es-ES" altLang="es-ES" sz="2000" dirty="0">
                <a:latin typeface="Times New Roman" panose="02020603050405020304" pitchFamily="18" charset="0"/>
                <a:ea typeface="Calibri" panose="020F0502020204030204" pitchFamily="34" charset="0"/>
                <a:cs typeface="Times New Roman" panose="02020603050405020304" pitchFamily="18" charset="0"/>
              </a:rPr>
              <a:t> hasta los túbulos renales donde se va formando la orina. </a:t>
            </a:r>
          </a:p>
        </p:txBody>
      </p:sp>
      <p:sp>
        <p:nvSpPr>
          <p:cNvPr id="3" name="CuadroTexto 15">
            <a:extLst>
              <a:ext uri="{FF2B5EF4-FFF2-40B4-BE49-F238E27FC236}">
                <a16:creationId xmlns:a16="http://schemas.microsoft.com/office/drawing/2014/main" id="{6931E40F-718C-4238-A3D8-237D21C22377}"/>
              </a:ext>
            </a:extLst>
          </p:cNvPr>
          <p:cNvSpPr txBox="1">
            <a:spLocks noChangeArrowheads="1"/>
          </p:cNvSpPr>
          <p:nvPr/>
        </p:nvSpPr>
        <p:spPr bwMode="auto">
          <a:xfrm>
            <a:off x="2735959" y="44451"/>
            <a:ext cx="4738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a:solidFill>
                  <a:srgbClr val="0000FF"/>
                </a:solidFill>
                <a:latin typeface="Times New Roman" panose="02020603050405020304" pitchFamily="18" charset="0"/>
                <a:cs typeface="Times New Roman" panose="02020603050405020304" pitchFamily="18" charset="0"/>
              </a:rPr>
              <a:t>GLOMÉRULO</a:t>
            </a:r>
            <a:endParaRPr lang="es-ES" altLang="es-ES" b="1" dirty="0">
              <a:solidFill>
                <a:srgbClr val="0000FF"/>
              </a:solidFill>
              <a:latin typeface="Times New Roman" panose="02020603050405020304" pitchFamily="18" charset="0"/>
              <a:cs typeface="Times New Roman" panose="02020603050405020304" pitchFamily="18" charset="0"/>
            </a:endParaRPr>
          </a:p>
        </p:txBody>
      </p:sp>
      <p:sp>
        <p:nvSpPr>
          <p:cNvPr id="4" name="Rectangle 9">
            <a:extLst>
              <a:ext uri="{FF2B5EF4-FFF2-40B4-BE49-F238E27FC236}">
                <a16:creationId xmlns:a16="http://schemas.microsoft.com/office/drawing/2014/main" id="{27B65FA6-65AD-4029-9CDA-E7AD9CB5E0E2}"/>
              </a:ext>
            </a:extLst>
          </p:cNvPr>
          <p:cNvSpPr>
            <a:spLocks noChangeArrowheads="1"/>
          </p:cNvSpPr>
          <p:nvPr/>
        </p:nvSpPr>
        <p:spPr bwMode="auto">
          <a:xfrm>
            <a:off x="497906" y="2118189"/>
            <a:ext cx="11049000" cy="465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es-ES" altLang="es-ES" sz="2000" dirty="0">
                <a:latin typeface="Times New Roman"/>
                <a:cs typeface="Times New Roman"/>
              </a:rPr>
              <a:t>Cada glomérulo tiene 4-8 lóbulos compuestos por 3 tipos celulares y la matriz mesangial colágena</a:t>
            </a:r>
          </a:p>
          <a:p>
            <a:pPr eaLnBrk="1" hangingPunct="1">
              <a:lnSpc>
                <a:spcPct val="150000"/>
              </a:lnSpc>
              <a:spcBef>
                <a:spcPct val="0"/>
              </a:spcBef>
              <a:buFontTx/>
              <a:buNone/>
            </a:pPr>
            <a:r>
              <a:rPr lang="es-ES" altLang="es-ES" sz="2000" b="1" dirty="0">
                <a:latin typeface="Times New Roman"/>
                <a:cs typeface="Times New Roman"/>
              </a:rPr>
              <a:t>- Células epiteliales:</a:t>
            </a:r>
          </a:p>
          <a:p>
            <a:pPr eaLnBrk="1" hangingPunct="1">
              <a:lnSpc>
                <a:spcPct val="150000"/>
              </a:lnSpc>
              <a:spcBef>
                <a:spcPct val="0"/>
              </a:spcBef>
              <a:buNone/>
            </a:pPr>
            <a:r>
              <a:rPr lang="es-ES" altLang="es-ES" sz="2000" dirty="0">
                <a:latin typeface="Times New Roman"/>
                <a:cs typeface="Times New Roman"/>
              </a:rPr>
              <a:t>      </a:t>
            </a:r>
            <a:r>
              <a:rPr lang="es-ES" altLang="es-ES" sz="2000" b="1" dirty="0">
                <a:latin typeface="Times New Roman"/>
                <a:cs typeface="Times New Roman"/>
              </a:rPr>
              <a:t>Parietales:  </a:t>
            </a:r>
            <a:r>
              <a:rPr lang="es-ES" altLang="es-ES" sz="2000" dirty="0">
                <a:latin typeface="Times New Roman"/>
                <a:cs typeface="Times New Roman"/>
              </a:rPr>
              <a:t>junto a su membrana basal forman la cápsula de Bowman; se continúan con el epitelio visceral en el hilio del glomérulo, y con el </a:t>
            </a:r>
            <a:r>
              <a:rPr lang="es-ES" altLang="es-ES" sz="2000" dirty="0" err="1">
                <a:latin typeface="Times New Roman"/>
                <a:cs typeface="Times New Roman"/>
              </a:rPr>
              <a:t>epitetelio</a:t>
            </a:r>
            <a:r>
              <a:rPr lang="es-ES" altLang="es-ES" sz="2000" dirty="0">
                <a:latin typeface="Times New Roman"/>
                <a:cs typeface="Times New Roman"/>
              </a:rPr>
              <a:t> tubular al inicio del túbulo proximal.</a:t>
            </a:r>
          </a:p>
          <a:p>
            <a:pPr eaLnBrk="1" hangingPunct="1">
              <a:lnSpc>
                <a:spcPct val="150000"/>
              </a:lnSpc>
              <a:spcBef>
                <a:spcPct val="0"/>
              </a:spcBef>
              <a:buNone/>
            </a:pPr>
            <a:r>
              <a:rPr lang="es-ES" altLang="es-ES" sz="2000" dirty="0">
                <a:latin typeface="Times New Roman"/>
                <a:cs typeface="Times New Roman"/>
              </a:rPr>
              <a:t>     </a:t>
            </a:r>
            <a:r>
              <a:rPr lang="es-ES" altLang="es-ES" sz="2000" b="1" dirty="0">
                <a:latin typeface="Times New Roman"/>
                <a:cs typeface="Times New Roman"/>
              </a:rPr>
              <a:t>Viscerales (Podocitos)</a:t>
            </a:r>
            <a:r>
              <a:rPr lang="es-ES" altLang="es-ES" sz="2000" dirty="0">
                <a:latin typeface="Times New Roman"/>
                <a:cs typeface="Times New Roman"/>
              </a:rPr>
              <a:t>: recubren la superficie externa de la MB, tienen un cuerpo celular que contiene el núcleo, las proyecciones mayores que irradian desde el cuerpo y los pedicelos que descansa sobre la MB</a:t>
            </a:r>
          </a:p>
          <a:p>
            <a:pPr eaLnBrk="1" hangingPunct="1">
              <a:lnSpc>
                <a:spcPct val="150000"/>
              </a:lnSpc>
              <a:spcBef>
                <a:spcPct val="0"/>
              </a:spcBef>
              <a:buNone/>
            </a:pPr>
            <a:r>
              <a:rPr lang="es-ES" altLang="es-ES" sz="2000" b="1" dirty="0">
                <a:latin typeface="Times New Roman"/>
                <a:cs typeface="Times New Roman"/>
              </a:rPr>
              <a:t>- Células endoteliales</a:t>
            </a:r>
            <a:r>
              <a:rPr lang="es-ES" altLang="es-ES" sz="2000" dirty="0">
                <a:latin typeface="Times New Roman"/>
                <a:cs typeface="Times New Roman"/>
              </a:rPr>
              <a:t>: cubren la MB y la cara capilar del mesangio, tienen un citoplasma fenestrado  </a:t>
            </a:r>
            <a:endParaRPr lang="es-ES" altLang="es-ES" sz="2000" dirty="0">
              <a:latin typeface="Times New Roman" panose="02020603050405020304" pitchFamily="18" charset="0"/>
              <a:cs typeface="Times New Roman"/>
            </a:endParaRPr>
          </a:p>
          <a:p>
            <a:pPr eaLnBrk="1" hangingPunct="1">
              <a:lnSpc>
                <a:spcPct val="150000"/>
              </a:lnSpc>
              <a:spcBef>
                <a:spcPct val="0"/>
              </a:spcBef>
              <a:buFontTx/>
              <a:buNone/>
            </a:pPr>
            <a:r>
              <a:rPr lang="es-ES" altLang="es-ES" sz="2000" b="1" dirty="0">
                <a:latin typeface="Times New Roman"/>
                <a:cs typeface="Times New Roman"/>
              </a:rPr>
              <a:t>-Células mesangiales </a:t>
            </a:r>
            <a:r>
              <a:rPr lang="es-ES" altLang="es-ES" sz="2000" dirty="0">
                <a:latin typeface="Times New Roman"/>
                <a:cs typeface="Times New Roman"/>
              </a:rPr>
              <a:t>están rodeadas por matriz colágena</a:t>
            </a:r>
          </a:p>
          <a:p>
            <a:pPr eaLnBrk="1" hangingPunct="1">
              <a:lnSpc>
                <a:spcPct val="150000"/>
              </a:lnSpc>
              <a:spcBef>
                <a:spcPct val="0"/>
              </a:spcBef>
              <a:buFontTx/>
              <a:buNone/>
            </a:pPr>
            <a:r>
              <a:rPr lang="es-ES" altLang="es-ES" sz="2000" b="1" dirty="0">
                <a:latin typeface="Times New Roman"/>
                <a:cs typeface="Times New Roman"/>
              </a:rPr>
              <a:t>-Matriz mesangial colágena</a:t>
            </a:r>
            <a:r>
              <a:rPr lang="es-ES" altLang="es-ES" sz="2000" dirty="0">
                <a:latin typeface="Times New Roman"/>
                <a:cs typeface="Times New Roman"/>
              </a:rPr>
              <a:t>: cada lóbulo tiene 2-3 áreas mesangiales formadas por la matriz y células mesangiales.</a:t>
            </a:r>
          </a:p>
        </p:txBody>
      </p:sp>
      <p:cxnSp>
        <p:nvCxnSpPr>
          <p:cNvPr id="5" name="10 Conector recto">
            <a:extLst>
              <a:ext uri="{FF2B5EF4-FFF2-40B4-BE49-F238E27FC236}">
                <a16:creationId xmlns:a16="http://schemas.microsoft.com/office/drawing/2014/main" id="{A5123D1F-9785-4F6A-BC4A-78ED8C99DE99}"/>
              </a:ext>
            </a:extLst>
          </p:cNvPr>
          <p:cNvCxnSpPr>
            <a:cxnSpLocks/>
          </p:cNvCxnSpPr>
          <p:nvPr/>
        </p:nvCxnSpPr>
        <p:spPr>
          <a:xfrm>
            <a:off x="497906" y="605639"/>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949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E55990E-9439-444D-A3FB-B5D41009A65B}"/>
              </a:ext>
            </a:extLst>
          </p:cNvPr>
          <p:cNvGrpSpPr/>
          <p:nvPr/>
        </p:nvGrpSpPr>
        <p:grpSpPr>
          <a:xfrm>
            <a:off x="732881" y="1774373"/>
            <a:ext cx="10891433" cy="4504663"/>
            <a:chOff x="1821452" y="3222329"/>
            <a:chExt cx="8614005" cy="3562726"/>
          </a:xfrm>
        </p:grpSpPr>
        <p:pic>
          <p:nvPicPr>
            <p:cNvPr id="3" name="Imagen 2" descr="Una caricatura de una persona&#10;&#10;Descripción generada automáticamente con confianza baja">
              <a:extLst>
                <a:ext uri="{FF2B5EF4-FFF2-40B4-BE49-F238E27FC236}">
                  <a16:creationId xmlns:a16="http://schemas.microsoft.com/office/drawing/2014/main" id="{D43C9684-C8E4-443B-B24D-C9B04FFA9C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5156" y="3614738"/>
              <a:ext cx="39370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4" descr="Dibujo de un perro con la boca abierta&#10;&#10;Descripción generada automáticamente con confianza baja">
              <a:extLst>
                <a:ext uri="{FF2B5EF4-FFF2-40B4-BE49-F238E27FC236}">
                  <a16:creationId xmlns:a16="http://schemas.microsoft.com/office/drawing/2014/main" id="{6DC9CF6D-410F-493F-8A3F-2BFB63A6B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56618">
              <a:off x="7787506" y="4321175"/>
              <a:ext cx="214153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cto de flecha 4">
              <a:extLst>
                <a:ext uri="{FF2B5EF4-FFF2-40B4-BE49-F238E27FC236}">
                  <a16:creationId xmlns:a16="http://schemas.microsoft.com/office/drawing/2014/main" id="{CD76A4B2-2EA2-470D-8BF8-CD64B481AB1A}"/>
                </a:ext>
              </a:extLst>
            </p:cNvPr>
            <p:cNvCxnSpPr>
              <a:cxnSpLocks/>
            </p:cNvCxnSpPr>
            <p:nvPr/>
          </p:nvCxnSpPr>
          <p:spPr>
            <a:xfrm flipH="1" flipV="1">
              <a:off x="7763694" y="4306888"/>
              <a:ext cx="1035050" cy="74771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uadroTexto 14">
              <a:extLst>
                <a:ext uri="{FF2B5EF4-FFF2-40B4-BE49-F238E27FC236}">
                  <a16:creationId xmlns:a16="http://schemas.microsoft.com/office/drawing/2014/main" id="{2325D514-633E-4EDB-9865-06E64E227294}"/>
                </a:ext>
              </a:extLst>
            </p:cNvPr>
            <p:cNvSpPr txBox="1">
              <a:spLocks noChangeArrowheads="1"/>
            </p:cNvSpPr>
            <p:nvPr/>
          </p:nvSpPr>
          <p:spPr bwMode="auto">
            <a:xfrm>
              <a:off x="6892157" y="4063865"/>
              <a:ext cx="847725" cy="46249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Luz capilar</a:t>
              </a:r>
            </a:p>
          </p:txBody>
        </p:sp>
        <p:cxnSp>
          <p:nvCxnSpPr>
            <p:cNvPr id="7" name="Conector recto de flecha 6">
              <a:extLst>
                <a:ext uri="{FF2B5EF4-FFF2-40B4-BE49-F238E27FC236}">
                  <a16:creationId xmlns:a16="http://schemas.microsoft.com/office/drawing/2014/main" id="{7FB836E8-076B-41B6-A797-B3EFD83F0998}"/>
                </a:ext>
              </a:extLst>
            </p:cNvPr>
            <p:cNvCxnSpPr>
              <a:cxnSpLocks/>
            </p:cNvCxnSpPr>
            <p:nvPr/>
          </p:nvCxnSpPr>
          <p:spPr>
            <a:xfrm flipV="1">
              <a:off x="5720582" y="4270376"/>
              <a:ext cx="1120775" cy="555625"/>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CuadroTexto 14">
              <a:extLst>
                <a:ext uri="{FF2B5EF4-FFF2-40B4-BE49-F238E27FC236}">
                  <a16:creationId xmlns:a16="http://schemas.microsoft.com/office/drawing/2014/main" id="{6B7ED030-10A6-4B27-BC56-ECEDE0226AB8}"/>
                </a:ext>
              </a:extLst>
            </p:cNvPr>
            <p:cNvSpPr txBox="1">
              <a:spLocks noChangeArrowheads="1"/>
            </p:cNvSpPr>
            <p:nvPr/>
          </p:nvSpPr>
          <p:spPr bwMode="auto">
            <a:xfrm>
              <a:off x="6771507" y="4660765"/>
              <a:ext cx="919163" cy="267761"/>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Podocitos</a:t>
              </a:r>
            </a:p>
          </p:txBody>
        </p:sp>
        <p:cxnSp>
          <p:nvCxnSpPr>
            <p:cNvPr id="9" name="Conector recto de flecha 8">
              <a:extLst>
                <a:ext uri="{FF2B5EF4-FFF2-40B4-BE49-F238E27FC236}">
                  <a16:creationId xmlns:a16="http://schemas.microsoft.com/office/drawing/2014/main" id="{E8053D0A-9DB4-472C-9460-5F8DAC10F89C}"/>
                </a:ext>
              </a:extLst>
            </p:cNvPr>
            <p:cNvCxnSpPr>
              <a:cxnSpLocks/>
            </p:cNvCxnSpPr>
            <p:nvPr/>
          </p:nvCxnSpPr>
          <p:spPr>
            <a:xfrm flipH="1" flipV="1">
              <a:off x="7608168" y="4826000"/>
              <a:ext cx="368300" cy="3048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B529208D-13DF-4889-B01F-C98EBA4A0532}"/>
                </a:ext>
              </a:extLst>
            </p:cNvPr>
            <p:cNvCxnSpPr>
              <a:cxnSpLocks/>
              <a:endCxn id="8" idx="1"/>
            </p:cNvCxnSpPr>
            <p:nvPr/>
          </p:nvCxnSpPr>
          <p:spPr>
            <a:xfrm flipV="1">
              <a:off x="6009506" y="4794645"/>
              <a:ext cx="762001" cy="472545"/>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uadroTexto 14">
              <a:extLst>
                <a:ext uri="{FF2B5EF4-FFF2-40B4-BE49-F238E27FC236}">
                  <a16:creationId xmlns:a16="http://schemas.microsoft.com/office/drawing/2014/main" id="{BA20D423-1251-4A68-9D90-8E8ACAA2B2D0}"/>
                </a:ext>
              </a:extLst>
            </p:cNvPr>
            <p:cNvSpPr txBox="1">
              <a:spLocks noChangeArrowheads="1"/>
            </p:cNvSpPr>
            <p:nvPr/>
          </p:nvSpPr>
          <p:spPr bwMode="auto">
            <a:xfrm>
              <a:off x="3929484" y="6322558"/>
              <a:ext cx="1803400" cy="4624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600" b="1">
                  <a:latin typeface="Times New Roman" panose="02020603050405020304" pitchFamily="18" charset="0"/>
                  <a:cs typeface="Times New Roman" panose="02020603050405020304" pitchFamily="18" charset="0"/>
                </a:rPr>
                <a:t>Mesangio y</a:t>
              </a:r>
            </a:p>
            <a:p>
              <a:pPr algn="ctr">
                <a:spcBef>
                  <a:spcPct val="0"/>
                </a:spcBef>
                <a:buFontTx/>
                <a:buNone/>
              </a:pPr>
              <a:r>
                <a:rPr lang="es-ES" altLang="es-ES" sz="1600" b="1">
                  <a:latin typeface="Times New Roman" panose="02020603050405020304" pitchFamily="18" charset="0"/>
                  <a:cs typeface="Times New Roman" panose="02020603050405020304" pitchFamily="18" charset="0"/>
                </a:rPr>
                <a:t>células mesangiales</a:t>
              </a:r>
            </a:p>
          </p:txBody>
        </p:sp>
        <p:cxnSp>
          <p:nvCxnSpPr>
            <p:cNvPr id="12" name="Conector recto de flecha 11">
              <a:extLst>
                <a:ext uri="{FF2B5EF4-FFF2-40B4-BE49-F238E27FC236}">
                  <a16:creationId xmlns:a16="http://schemas.microsoft.com/office/drawing/2014/main" id="{607B9425-B990-47A8-9B2C-2A2AC0B9132C}"/>
                </a:ext>
              </a:extLst>
            </p:cNvPr>
            <p:cNvCxnSpPr>
              <a:cxnSpLocks/>
            </p:cNvCxnSpPr>
            <p:nvPr/>
          </p:nvCxnSpPr>
          <p:spPr>
            <a:xfrm flipH="1">
              <a:off x="4387082" y="5492751"/>
              <a:ext cx="379413" cy="741363"/>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2B0E26D-79CF-42FF-B78F-E3AA873320C1}"/>
                </a:ext>
              </a:extLst>
            </p:cNvPr>
            <p:cNvCxnSpPr>
              <a:cxnSpLocks/>
            </p:cNvCxnSpPr>
            <p:nvPr/>
          </p:nvCxnSpPr>
          <p:spPr>
            <a:xfrm>
              <a:off x="5649145" y="5692775"/>
              <a:ext cx="503237" cy="33655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CuadroTexto 14">
              <a:extLst>
                <a:ext uri="{FF2B5EF4-FFF2-40B4-BE49-F238E27FC236}">
                  <a16:creationId xmlns:a16="http://schemas.microsoft.com/office/drawing/2014/main" id="{C3852BA0-7A15-45BE-BA62-1E6376C5C759}"/>
                </a:ext>
              </a:extLst>
            </p:cNvPr>
            <p:cNvSpPr txBox="1">
              <a:spLocks noChangeArrowheads="1"/>
            </p:cNvSpPr>
            <p:nvPr/>
          </p:nvSpPr>
          <p:spPr bwMode="auto">
            <a:xfrm>
              <a:off x="9336360" y="5883275"/>
              <a:ext cx="968445" cy="4624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Células endotelial</a:t>
              </a:r>
            </a:p>
          </p:txBody>
        </p:sp>
        <p:cxnSp>
          <p:nvCxnSpPr>
            <p:cNvPr id="15" name="Conector recto de flecha 14">
              <a:extLst>
                <a:ext uri="{FF2B5EF4-FFF2-40B4-BE49-F238E27FC236}">
                  <a16:creationId xmlns:a16="http://schemas.microsoft.com/office/drawing/2014/main" id="{BB3945EE-671D-4A6E-9D09-BA3F7AE98205}"/>
                </a:ext>
              </a:extLst>
            </p:cNvPr>
            <p:cNvCxnSpPr>
              <a:cxnSpLocks/>
            </p:cNvCxnSpPr>
            <p:nvPr/>
          </p:nvCxnSpPr>
          <p:spPr>
            <a:xfrm>
              <a:off x="9135140" y="4935538"/>
              <a:ext cx="301625" cy="92551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uadroTexto 14">
              <a:extLst>
                <a:ext uri="{FF2B5EF4-FFF2-40B4-BE49-F238E27FC236}">
                  <a16:creationId xmlns:a16="http://schemas.microsoft.com/office/drawing/2014/main" id="{DF4C6DB1-3A91-4FDE-8A6C-3AAC5B8249BF}"/>
                </a:ext>
              </a:extLst>
            </p:cNvPr>
            <p:cNvSpPr txBox="1">
              <a:spLocks noChangeArrowheads="1"/>
            </p:cNvSpPr>
            <p:nvPr/>
          </p:nvSpPr>
          <p:spPr bwMode="auto">
            <a:xfrm>
              <a:off x="5328468" y="3548179"/>
              <a:ext cx="952500" cy="46249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Célula endotelial</a:t>
              </a:r>
            </a:p>
          </p:txBody>
        </p:sp>
        <p:cxnSp>
          <p:nvCxnSpPr>
            <p:cNvPr id="17" name="Conector recto de flecha 16">
              <a:extLst>
                <a:ext uri="{FF2B5EF4-FFF2-40B4-BE49-F238E27FC236}">
                  <a16:creationId xmlns:a16="http://schemas.microsoft.com/office/drawing/2014/main" id="{C284F1F3-8B1C-4EE9-9887-52BC1A5A607D}"/>
                </a:ext>
              </a:extLst>
            </p:cNvPr>
            <p:cNvCxnSpPr>
              <a:cxnSpLocks/>
            </p:cNvCxnSpPr>
            <p:nvPr/>
          </p:nvCxnSpPr>
          <p:spPr>
            <a:xfrm flipV="1">
              <a:off x="4803006" y="3932239"/>
              <a:ext cx="914400" cy="839787"/>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CuadroTexto 14">
              <a:extLst>
                <a:ext uri="{FF2B5EF4-FFF2-40B4-BE49-F238E27FC236}">
                  <a16:creationId xmlns:a16="http://schemas.microsoft.com/office/drawing/2014/main" id="{D3536D11-985F-46E7-8E0E-5A015431B68F}"/>
                </a:ext>
              </a:extLst>
            </p:cNvPr>
            <p:cNvSpPr txBox="1">
              <a:spLocks noChangeArrowheads="1"/>
            </p:cNvSpPr>
            <p:nvPr/>
          </p:nvSpPr>
          <p:spPr bwMode="auto">
            <a:xfrm>
              <a:off x="6046813" y="6382947"/>
              <a:ext cx="1890712" cy="267761"/>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Célula epitelial parietal</a:t>
              </a:r>
            </a:p>
          </p:txBody>
        </p:sp>
        <p:cxnSp>
          <p:nvCxnSpPr>
            <p:cNvPr id="19" name="Conector recto de flecha 18">
              <a:extLst>
                <a:ext uri="{FF2B5EF4-FFF2-40B4-BE49-F238E27FC236}">
                  <a16:creationId xmlns:a16="http://schemas.microsoft.com/office/drawing/2014/main" id="{E64F2BA8-617B-4D0F-A1BA-0D22AAFBE303}"/>
                </a:ext>
              </a:extLst>
            </p:cNvPr>
            <p:cNvCxnSpPr>
              <a:cxnSpLocks/>
            </p:cNvCxnSpPr>
            <p:nvPr/>
          </p:nvCxnSpPr>
          <p:spPr>
            <a:xfrm>
              <a:off x="5515794" y="6029326"/>
              <a:ext cx="493712" cy="409575"/>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CE15DCA9-3C2C-44E2-BB7E-02DA9044EDB3}"/>
                </a:ext>
              </a:extLst>
            </p:cNvPr>
            <p:cNvCxnSpPr>
              <a:cxnSpLocks/>
            </p:cNvCxnSpPr>
            <p:nvPr/>
          </p:nvCxnSpPr>
          <p:spPr>
            <a:xfrm flipH="1" flipV="1">
              <a:off x="3302820" y="4551363"/>
              <a:ext cx="796925" cy="53975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uadroTexto 14">
              <a:extLst>
                <a:ext uri="{FF2B5EF4-FFF2-40B4-BE49-F238E27FC236}">
                  <a16:creationId xmlns:a16="http://schemas.microsoft.com/office/drawing/2014/main" id="{6C4DEFE6-EE1B-45D6-98C7-E75014671245}"/>
                </a:ext>
              </a:extLst>
            </p:cNvPr>
            <p:cNvSpPr txBox="1">
              <a:spLocks noChangeArrowheads="1"/>
            </p:cNvSpPr>
            <p:nvPr/>
          </p:nvSpPr>
          <p:spPr bwMode="auto">
            <a:xfrm>
              <a:off x="2334444" y="4430576"/>
              <a:ext cx="1168401" cy="657233"/>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Tubo contorneado distal</a:t>
              </a:r>
            </a:p>
          </p:txBody>
        </p:sp>
        <p:sp>
          <p:nvSpPr>
            <p:cNvPr id="22" name="CuadroTexto 14">
              <a:extLst>
                <a:ext uri="{FF2B5EF4-FFF2-40B4-BE49-F238E27FC236}">
                  <a16:creationId xmlns:a16="http://schemas.microsoft.com/office/drawing/2014/main" id="{87F527D1-B8CF-4C01-8A5A-759A102DDBE5}"/>
                </a:ext>
              </a:extLst>
            </p:cNvPr>
            <p:cNvSpPr txBox="1">
              <a:spLocks noChangeArrowheads="1"/>
            </p:cNvSpPr>
            <p:nvPr/>
          </p:nvSpPr>
          <p:spPr bwMode="auto">
            <a:xfrm>
              <a:off x="2261420" y="5227501"/>
              <a:ext cx="1411287" cy="4624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ES" sz="1600" b="1">
                  <a:latin typeface="Times New Roman" panose="02020603050405020304" pitchFamily="18" charset="0"/>
                  <a:cs typeface="Times New Roman" panose="02020603050405020304" pitchFamily="18" charset="0"/>
                </a:rPr>
                <a:t>Aparato yuxtaglomerular</a:t>
              </a:r>
            </a:p>
          </p:txBody>
        </p:sp>
        <p:cxnSp>
          <p:nvCxnSpPr>
            <p:cNvPr id="23" name="Conector recto de flecha 22">
              <a:extLst>
                <a:ext uri="{FF2B5EF4-FFF2-40B4-BE49-F238E27FC236}">
                  <a16:creationId xmlns:a16="http://schemas.microsoft.com/office/drawing/2014/main" id="{F889B229-DF20-4DD0-8FDF-68D1A2C9EE4D}"/>
                </a:ext>
              </a:extLst>
            </p:cNvPr>
            <p:cNvCxnSpPr>
              <a:cxnSpLocks/>
              <a:endCxn id="22" idx="3"/>
            </p:cNvCxnSpPr>
            <p:nvPr/>
          </p:nvCxnSpPr>
          <p:spPr>
            <a:xfrm flipH="1">
              <a:off x="3672707" y="5192576"/>
              <a:ext cx="628649" cy="266174"/>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CuadroTexto 14">
              <a:extLst>
                <a:ext uri="{FF2B5EF4-FFF2-40B4-BE49-F238E27FC236}">
                  <a16:creationId xmlns:a16="http://schemas.microsoft.com/office/drawing/2014/main" id="{51D56B72-E7F5-4FBA-9683-2FF942F35B3B}"/>
                </a:ext>
              </a:extLst>
            </p:cNvPr>
            <p:cNvSpPr txBox="1">
              <a:spLocks noChangeArrowheads="1"/>
            </p:cNvSpPr>
            <p:nvPr/>
          </p:nvSpPr>
          <p:spPr bwMode="auto">
            <a:xfrm>
              <a:off x="9462320" y="4579802"/>
              <a:ext cx="973137" cy="267761"/>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Mesangio</a:t>
              </a:r>
            </a:p>
          </p:txBody>
        </p:sp>
        <p:sp>
          <p:nvSpPr>
            <p:cNvPr id="25" name="CuadroTexto 14">
              <a:extLst>
                <a:ext uri="{FF2B5EF4-FFF2-40B4-BE49-F238E27FC236}">
                  <a16:creationId xmlns:a16="http://schemas.microsoft.com/office/drawing/2014/main" id="{BFBCED25-AB8F-4E91-A0CF-F9653FCA97D0}"/>
                </a:ext>
              </a:extLst>
            </p:cNvPr>
            <p:cNvSpPr txBox="1">
              <a:spLocks noChangeArrowheads="1"/>
            </p:cNvSpPr>
            <p:nvPr/>
          </p:nvSpPr>
          <p:spPr bwMode="auto">
            <a:xfrm>
              <a:off x="6226995" y="5943465"/>
              <a:ext cx="1654175" cy="267761"/>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Espacio de Bowman</a:t>
              </a:r>
            </a:p>
          </p:txBody>
        </p:sp>
        <p:sp>
          <p:nvSpPr>
            <p:cNvPr id="26" name="CuadroTexto 14">
              <a:extLst>
                <a:ext uri="{FF2B5EF4-FFF2-40B4-BE49-F238E27FC236}">
                  <a16:creationId xmlns:a16="http://schemas.microsoft.com/office/drawing/2014/main" id="{5062FF7E-9C0C-42B3-8ACE-215D6DA04B28}"/>
                </a:ext>
              </a:extLst>
            </p:cNvPr>
            <p:cNvSpPr txBox="1">
              <a:spLocks noChangeArrowheads="1"/>
            </p:cNvSpPr>
            <p:nvPr/>
          </p:nvSpPr>
          <p:spPr bwMode="auto">
            <a:xfrm>
              <a:off x="3179469" y="3613038"/>
              <a:ext cx="1002824" cy="4624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Arteriola aferente</a:t>
              </a:r>
            </a:p>
          </p:txBody>
        </p:sp>
        <p:cxnSp>
          <p:nvCxnSpPr>
            <p:cNvPr id="27" name="Conector recto de flecha 26">
              <a:extLst>
                <a:ext uri="{FF2B5EF4-FFF2-40B4-BE49-F238E27FC236}">
                  <a16:creationId xmlns:a16="http://schemas.microsoft.com/office/drawing/2014/main" id="{20DEC470-54ED-4612-A27B-0683D0A8A380}"/>
                </a:ext>
              </a:extLst>
            </p:cNvPr>
            <p:cNvCxnSpPr>
              <a:cxnSpLocks/>
            </p:cNvCxnSpPr>
            <p:nvPr/>
          </p:nvCxnSpPr>
          <p:spPr>
            <a:xfrm flipH="1" flipV="1">
              <a:off x="3702870" y="4024313"/>
              <a:ext cx="422275" cy="36671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CuadroTexto 14">
              <a:extLst>
                <a:ext uri="{FF2B5EF4-FFF2-40B4-BE49-F238E27FC236}">
                  <a16:creationId xmlns:a16="http://schemas.microsoft.com/office/drawing/2014/main" id="{28F52D29-4AF1-4871-A75B-6ADACC1CFF48}"/>
                </a:ext>
              </a:extLst>
            </p:cNvPr>
            <p:cNvSpPr txBox="1">
              <a:spLocks noChangeArrowheads="1"/>
            </p:cNvSpPr>
            <p:nvPr/>
          </p:nvSpPr>
          <p:spPr bwMode="auto">
            <a:xfrm>
              <a:off x="2550345" y="6118090"/>
              <a:ext cx="1277937" cy="462497"/>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Arteriola eferente</a:t>
              </a:r>
            </a:p>
          </p:txBody>
        </p:sp>
        <p:cxnSp>
          <p:nvCxnSpPr>
            <p:cNvPr id="29" name="Conector recto de flecha 28">
              <a:extLst>
                <a:ext uri="{FF2B5EF4-FFF2-40B4-BE49-F238E27FC236}">
                  <a16:creationId xmlns:a16="http://schemas.microsoft.com/office/drawing/2014/main" id="{7A43945B-C973-4A44-A710-0BF811FEDC61}"/>
                </a:ext>
              </a:extLst>
            </p:cNvPr>
            <p:cNvCxnSpPr>
              <a:cxnSpLocks/>
            </p:cNvCxnSpPr>
            <p:nvPr/>
          </p:nvCxnSpPr>
          <p:spPr>
            <a:xfrm flipH="1">
              <a:off x="3463157" y="5651501"/>
              <a:ext cx="595313" cy="390525"/>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ZoneTexte 37">
              <a:extLst>
                <a:ext uri="{FF2B5EF4-FFF2-40B4-BE49-F238E27FC236}">
                  <a16:creationId xmlns:a16="http://schemas.microsoft.com/office/drawing/2014/main" id="{A49C51B0-6DF4-4551-AC67-579B99C702FC}"/>
                </a:ext>
              </a:extLst>
            </p:cNvPr>
            <p:cNvSpPr txBox="1"/>
            <p:nvPr/>
          </p:nvSpPr>
          <p:spPr>
            <a:xfrm>
              <a:off x="1821452" y="3789040"/>
              <a:ext cx="242100" cy="2604590"/>
            </a:xfrm>
            <a:prstGeom prst="rect">
              <a:avLst/>
            </a:prstGeom>
            <a:noFill/>
            <a:ln>
              <a:solidFill>
                <a:schemeClr val="tx1"/>
              </a:solidFill>
            </a:ln>
          </p:spPr>
          <p:txBody>
            <a:bodyPr wrap="square" rtlCol="0">
              <a:spAutoFit/>
            </a:bodyPr>
            <a:lstStyle/>
            <a:p>
              <a:r>
                <a:rPr lang="fr-FR" sz="1600" b="1" dirty="0">
                  <a:latin typeface="Times New Roman" panose="02020603050405020304" pitchFamily="18" charset="0"/>
                  <a:cs typeface="Times New Roman" panose="02020603050405020304" pitchFamily="18" charset="0"/>
                </a:rPr>
                <a:t>P</a:t>
              </a:r>
              <a:r>
                <a:rPr lang="fr-ES" sz="1600" b="1" dirty="0">
                  <a:latin typeface="Times New Roman" panose="02020603050405020304" pitchFamily="18" charset="0"/>
                  <a:cs typeface="Times New Roman" panose="02020603050405020304" pitchFamily="18" charset="0"/>
                </a:rPr>
                <a:t>olo</a:t>
              </a:r>
            </a:p>
            <a:p>
              <a:r>
                <a:rPr lang="fr-ES" sz="1600" b="1" dirty="0">
                  <a:latin typeface="Times New Roman" panose="02020603050405020304" pitchFamily="18" charset="0"/>
                  <a:cs typeface="Times New Roman" panose="02020603050405020304" pitchFamily="18" charset="0"/>
                </a:rPr>
                <a:t> vascular</a:t>
              </a:r>
            </a:p>
          </p:txBody>
        </p:sp>
        <p:sp>
          <p:nvSpPr>
            <p:cNvPr id="31" name="CuadroTexto 14">
              <a:extLst>
                <a:ext uri="{FF2B5EF4-FFF2-40B4-BE49-F238E27FC236}">
                  <a16:creationId xmlns:a16="http://schemas.microsoft.com/office/drawing/2014/main" id="{A45B1E9E-8609-4756-949C-5F49DB772CE5}"/>
                </a:ext>
              </a:extLst>
            </p:cNvPr>
            <p:cNvSpPr txBox="1">
              <a:spLocks noChangeArrowheads="1"/>
            </p:cNvSpPr>
            <p:nvPr/>
          </p:nvSpPr>
          <p:spPr bwMode="auto">
            <a:xfrm>
              <a:off x="6664990" y="5134945"/>
              <a:ext cx="1075047" cy="657233"/>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Tubo contorneado proximal</a:t>
              </a:r>
            </a:p>
          </p:txBody>
        </p:sp>
        <p:cxnSp>
          <p:nvCxnSpPr>
            <p:cNvPr id="32" name="Conector recto de flecha 31">
              <a:extLst>
                <a:ext uri="{FF2B5EF4-FFF2-40B4-BE49-F238E27FC236}">
                  <a16:creationId xmlns:a16="http://schemas.microsoft.com/office/drawing/2014/main" id="{CBBC0708-65C6-4D95-A5E9-EF7252D15C33}"/>
                </a:ext>
              </a:extLst>
            </p:cNvPr>
            <p:cNvCxnSpPr>
              <a:cxnSpLocks/>
            </p:cNvCxnSpPr>
            <p:nvPr/>
          </p:nvCxnSpPr>
          <p:spPr>
            <a:xfrm>
              <a:off x="6447756" y="5090321"/>
              <a:ext cx="247551" cy="19475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CuadroTexto 14">
              <a:extLst>
                <a:ext uri="{FF2B5EF4-FFF2-40B4-BE49-F238E27FC236}">
                  <a16:creationId xmlns:a16="http://schemas.microsoft.com/office/drawing/2014/main" id="{CD7CEDDD-0437-4E41-B6FB-7FAE9F9B5F60}"/>
                </a:ext>
              </a:extLst>
            </p:cNvPr>
            <p:cNvSpPr txBox="1">
              <a:spLocks noChangeArrowheads="1"/>
            </p:cNvSpPr>
            <p:nvPr/>
          </p:nvSpPr>
          <p:spPr bwMode="auto">
            <a:xfrm>
              <a:off x="4223793" y="3222329"/>
              <a:ext cx="1060991" cy="462497"/>
            </a:xfrm>
            <a:prstGeom prst="rect">
              <a:avLst/>
            </a:prstGeom>
            <a:solidFill>
              <a:schemeClr val="bg1"/>
            </a:solidFill>
            <a:ln w="952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ES" sz="1600" b="1">
                  <a:latin typeface="Times New Roman" panose="02020603050405020304" pitchFamily="18" charset="0"/>
                  <a:cs typeface="Times New Roman" panose="02020603050405020304" pitchFamily="18" charset="0"/>
                </a:rPr>
                <a:t>Cápsula de Bowman</a:t>
              </a:r>
            </a:p>
          </p:txBody>
        </p:sp>
        <p:cxnSp>
          <p:nvCxnSpPr>
            <p:cNvPr id="34" name="Conector recto de flecha 33">
              <a:extLst>
                <a:ext uri="{FF2B5EF4-FFF2-40B4-BE49-F238E27FC236}">
                  <a16:creationId xmlns:a16="http://schemas.microsoft.com/office/drawing/2014/main" id="{1C733717-A2FB-4DC1-9938-FCC3A52CC5B1}"/>
                </a:ext>
              </a:extLst>
            </p:cNvPr>
            <p:cNvCxnSpPr>
              <a:cxnSpLocks/>
            </p:cNvCxnSpPr>
            <p:nvPr/>
          </p:nvCxnSpPr>
          <p:spPr>
            <a:xfrm flipH="1" flipV="1">
              <a:off x="4664893" y="3637800"/>
              <a:ext cx="133078" cy="515316"/>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8F0EB812-E762-4B49-9CA0-BAD02A0CC72E}"/>
                </a:ext>
              </a:extLst>
            </p:cNvPr>
            <p:cNvSpPr/>
            <p:nvPr/>
          </p:nvSpPr>
          <p:spPr>
            <a:xfrm>
              <a:off x="8232059" y="5837073"/>
              <a:ext cx="825640" cy="144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a:solidFill>
                    <a:schemeClr val="tx1"/>
                  </a:solidFill>
                  <a:latin typeface="Times New Roman" panose="02020603050405020304" pitchFamily="18" charset="0"/>
                  <a:cs typeface="Times New Roman" panose="02020603050405020304" pitchFamily="18" charset="0"/>
                </a:rPr>
                <a:t>Pedicelos</a:t>
              </a:r>
            </a:p>
          </p:txBody>
        </p:sp>
        <p:cxnSp>
          <p:nvCxnSpPr>
            <p:cNvPr id="36" name="Conector recto de flecha 35">
              <a:extLst>
                <a:ext uri="{FF2B5EF4-FFF2-40B4-BE49-F238E27FC236}">
                  <a16:creationId xmlns:a16="http://schemas.microsoft.com/office/drawing/2014/main" id="{718D28EE-8621-4F59-8EA7-E30A4C20FC5A}"/>
                </a:ext>
              </a:extLst>
            </p:cNvPr>
            <p:cNvCxnSpPr>
              <a:cxnSpLocks/>
              <a:endCxn id="35" idx="0"/>
            </p:cNvCxnSpPr>
            <p:nvPr/>
          </p:nvCxnSpPr>
          <p:spPr>
            <a:xfrm>
              <a:off x="8336890" y="5152112"/>
              <a:ext cx="307989" cy="684961"/>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CuadroTexto 15">
            <a:extLst>
              <a:ext uri="{FF2B5EF4-FFF2-40B4-BE49-F238E27FC236}">
                <a16:creationId xmlns:a16="http://schemas.microsoft.com/office/drawing/2014/main" id="{7EF103B2-E93C-4750-AC64-D4CAE044CE86}"/>
              </a:ext>
            </a:extLst>
          </p:cNvPr>
          <p:cNvSpPr txBox="1">
            <a:spLocks noChangeArrowheads="1"/>
          </p:cNvSpPr>
          <p:nvPr/>
        </p:nvSpPr>
        <p:spPr bwMode="auto">
          <a:xfrm>
            <a:off x="2735959" y="44451"/>
            <a:ext cx="4738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s-ES" b="1" dirty="0">
                <a:solidFill>
                  <a:srgbClr val="0000FF"/>
                </a:solidFill>
                <a:latin typeface="Times New Roman" panose="02020603050405020304" pitchFamily="18" charset="0"/>
                <a:cs typeface="Times New Roman" panose="02020603050405020304" pitchFamily="18" charset="0"/>
              </a:rPr>
              <a:t>GLOMÉRULO</a:t>
            </a:r>
            <a:endParaRPr lang="es-ES" altLang="es-ES" b="1" dirty="0">
              <a:solidFill>
                <a:srgbClr val="0000FF"/>
              </a:solidFill>
              <a:latin typeface="Times New Roman" panose="02020603050405020304" pitchFamily="18" charset="0"/>
              <a:cs typeface="Times New Roman" panose="02020603050405020304" pitchFamily="18" charset="0"/>
            </a:endParaRPr>
          </a:p>
        </p:txBody>
      </p:sp>
      <p:cxnSp>
        <p:nvCxnSpPr>
          <p:cNvPr id="39" name="10 Conector recto">
            <a:extLst>
              <a:ext uri="{FF2B5EF4-FFF2-40B4-BE49-F238E27FC236}">
                <a16:creationId xmlns:a16="http://schemas.microsoft.com/office/drawing/2014/main" id="{EE0B64A7-DEAB-478B-8F6F-F57C1B72C336}"/>
              </a:ext>
            </a:extLst>
          </p:cNvPr>
          <p:cNvCxnSpPr>
            <a:cxnSpLocks/>
          </p:cNvCxnSpPr>
          <p:nvPr/>
        </p:nvCxnSpPr>
        <p:spPr>
          <a:xfrm>
            <a:off x="497906" y="627411"/>
            <a:ext cx="1119618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07357"/>
      </p:ext>
    </p:extLst>
  </p:cSld>
  <p:clrMapOvr>
    <a:masterClrMapping/>
  </p:clrMapOvr>
</p:sld>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690</TotalTime>
  <Words>1571</Words>
  <Application>Microsoft Office PowerPoint</Application>
  <PresentationFormat>Panorámica</PresentationFormat>
  <Paragraphs>196</Paragraphs>
  <Slides>23</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Sunyer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BIOPSIA RENAL</dc:title>
  <dc:creator>Sunyer</dc:creator>
  <cp:lastModifiedBy>victor lorenzo sellares</cp:lastModifiedBy>
  <cp:revision>12</cp:revision>
  <dcterms:created xsi:type="dcterms:W3CDTF">2009-08-25T15:40:36Z</dcterms:created>
  <dcterms:modified xsi:type="dcterms:W3CDTF">2022-02-20T15:22:08Z</dcterms:modified>
</cp:coreProperties>
</file>