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handoutMasterIdLst>
    <p:handoutMasterId r:id="rId33"/>
  </p:handoutMasterIdLst>
  <p:sldIdLst>
    <p:sldId id="6150" r:id="rId2"/>
    <p:sldId id="385" r:id="rId3"/>
    <p:sldId id="473" r:id="rId4"/>
    <p:sldId id="476" r:id="rId5"/>
    <p:sldId id="477" r:id="rId6"/>
    <p:sldId id="485" r:id="rId7"/>
    <p:sldId id="482" r:id="rId8"/>
    <p:sldId id="484" r:id="rId9"/>
    <p:sldId id="483" r:id="rId10"/>
    <p:sldId id="481" r:id="rId11"/>
    <p:sldId id="480" r:id="rId12"/>
    <p:sldId id="479" r:id="rId13"/>
    <p:sldId id="478" r:id="rId14"/>
    <p:sldId id="486" r:id="rId15"/>
    <p:sldId id="487" r:id="rId16"/>
    <p:sldId id="488" r:id="rId17"/>
    <p:sldId id="489" r:id="rId18"/>
    <p:sldId id="497" r:id="rId19"/>
    <p:sldId id="496" r:id="rId20"/>
    <p:sldId id="500" r:id="rId21"/>
    <p:sldId id="495" r:id="rId22"/>
    <p:sldId id="502" r:id="rId23"/>
    <p:sldId id="494" r:id="rId24"/>
    <p:sldId id="493" r:id="rId25"/>
    <p:sldId id="492" r:id="rId26"/>
    <p:sldId id="491" r:id="rId27"/>
    <p:sldId id="490" r:id="rId28"/>
    <p:sldId id="499" r:id="rId29"/>
    <p:sldId id="498" r:id="rId30"/>
    <p:sldId id="506" r:id="rId31"/>
  </p:sldIdLst>
  <p:sldSz cx="9144000" cy="6858000" type="screen4x3"/>
  <p:notesSz cx="6797675" cy="9926638"/>
  <p:defaultTextStyle>
    <a:defPPr>
      <a:defRPr lang="es-ES"/>
    </a:defPPr>
    <a:lvl1pPr algn="l" rtl="0" eaLnBrk="0" fontAlgn="base" hangingPunct="0">
      <a:spcBef>
        <a:spcPct val="0"/>
      </a:spcBef>
      <a:spcAft>
        <a:spcPct val="0"/>
      </a:spcAft>
      <a:defRPr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86408" autoAdjust="0"/>
  </p:normalViewPr>
  <p:slideViewPr>
    <p:cSldViewPr>
      <p:cViewPr varScale="1">
        <p:scale>
          <a:sx n="95" d="100"/>
          <a:sy n="95" d="100"/>
        </p:scale>
        <p:origin x="1584" y="78"/>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tor lorenzo sellares" userId="cca9b460c6724927" providerId="LiveId" clId="{81C75BEA-2A70-4CB2-ACFB-B0109129993D}"/>
    <pc:docChg chg="delSld">
      <pc:chgData name="victor lorenzo sellares" userId="cca9b460c6724927" providerId="LiveId" clId="{81C75BEA-2A70-4CB2-ACFB-B0109129993D}" dt="2022-03-10T18:03:38.041" v="0" actId="2696"/>
      <pc:docMkLst>
        <pc:docMk/>
      </pc:docMkLst>
      <pc:sldChg chg="del">
        <pc:chgData name="victor lorenzo sellares" userId="cca9b460c6724927" providerId="LiveId" clId="{81C75BEA-2A70-4CB2-ACFB-B0109129993D}" dt="2022-03-10T18:03:38.041" v="0" actId="2696"/>
        <pc:sldMkLst>
          <pc:docMk/>
          <pc:sldMk cId="403976467" sldId="503"/>
        </pc:sldMkLst>
      </pc:sldChg>
    </pc:docChg>
  </pc:docChgLst>
  <pc:docChgLst>
    <pc:chgData name="victor lorenzo sellares" userId="cca9b460c6724927" providerId="LiveId" clId="{F69BF50B-77ED-4048-801A-E8504648749E}"/>
    <pc:docChg chg="undo custSel addSld delSld modSld modMainMaster">
      <pc:chgData name="victor lorenzo sellares" userId="cca9b460c6724927" providerId="LiveId" clId="{F69BF50B-77ED-4048-801A-E8504648749E}" dt="2022-04-25T14:54:11.487" v="113" actId="2696"/>
      <pc:docMkLst>
        <pc:docMk/>
      </pc:docMkLst>
      <pc:sldChg chg="del modNotes">
        <pc:chgData name="victor lorenzo sellares" userId="cca9b460c6724927" providerId="LiveId" clId="{F69BF50B-77ED-4048-801A-E8504648749E}" dt="2022-04-25T14:37:41.897" v="14" actId="2696"/>
        <pc:sldMkLst>
          <pc:docMk/>
          <pc:sldMk cId="2613533628" sldId="258"/>
        </pc:sldMkLst>
      </pc:sldChg>
      <pc:sldChg chg="del">
        <pc:chgData name="victor lorenzo sellares" userId="cca9b460c6724927" providerId="LiveId" clId="{F69BF50B-77ED-4048-801A-E8504648749E}" dt="2022-04-25T14:38:54.226" v="41" actId="2696"/>
        <pc:sldMkLst>
          <pc:docMk/>
          <pc:sldMk cId="0" sldId="281"/>
        </pc:sldMkLst>
      </pc:sldChg>
      <pc:sldChg chg="delSp modSp del mod">
        <pc:chgData name="victor lorenzo sellares" userId="cca9b460c6724927" providerId="LiveId" clId="{F69BF50B-77ED-4048-801A-E8504648749E}" dt="2022-04-25T14:38:15.148" v="15" actId="2696"/>
        <pc:sldMkLst>
          <pc:docMk/>
          <pc:sldMk cId="0" sldId="297"/>
        </pc:sldMkLst>
        <pc:spChg chg="mod">
          <ac:chgData name="victor lorenzo sellares" userId="cca9b460c6724927" providerId="LiveId" clId="{F69BF50B-77ED-4048-801A-E8504648749E}" dt="2022-04-25T14:36:45.642" v="3" actId="14100"/>
          <ac:spMkLst>
            <pc:docMk/>
            <pc:sldMk cId="0" sldId="297"/>
            <ac:spMk id="2" creationId="{D3BCA2F3-B888-4F4E-B4F4-3D48FABC9944}"/>
          </ac:spMkLst>
        </pc:spChg>
        <pc:spChg chg="mod">
          <ac:chgData name="victor lorenzo sellares" userId="cca9b460c6724927" providerId="LiveId" clId="{F69BF50B-77ED-4048-801A-E8504648749E}" dt="2022-04-25T14:36:45.642" v="3" actId="14100"/>
          <ac:spMkLst>
            <pc:docMk/>
            <pc:sldMk cId="0" sldId="297"/>
            <ac:spMk id="10" creationId="{C91D230F-B486-48AA-BD3E-CDD7685593AC}"/>
          </ac:spMkLst>
        </pc:spChg>
        <pc:spChg chg="mod">
          <ac:chgData name="victor lorenzo sellares" userId="cca9b460c6724927" providerId="LiveId" clId="{F69BF50B-77ED-4048-801A-E8504648749E}" dt="2022-04-25T14:36:45.642" v="3" actId="14100"/>
          <ac:spMkLst>
            <pc:docMk/>
            <pc:sldMk cId="0" sldId="297"/>
            <ac:spMk id="12" creationId="{E0F9141A-4FA2-42FA-9EB9-A83DCB2EA24D}"/>
          </ac:spMkLst>
        </pc:spChg>
        <pc:spChg chg="mod">
          <ac:chgData name="victor lorenzo sellares" userId="cca9b460c6724927" providerId="LiveId" clId="{F69BF50B-77ED-4048-801A-E8504648749E}" dt="2022-04-25T14:36:53.942" v="7" actId="403"/>
          <ac:spMkLst>
            <pc:docMk/>
            <pc:sldMk cId="0" sldId="297"/>
            <ac:spMk id="6148" creationId="{70A8FC30-DC08-46F5-B324-26148637EE73}"/>
          </ac:spMkLst>
        </pc:spChg>
        <pc:spChg chg="del">
          <ac:chgData name="victor lorenzo sellares" userId="cca9b460c6724927" providerId="LiveId" clId="{F69BF50B-77ED-4048-801A-E8504648749E}" dt="2022-04-25T14:36:28.086" v="1" actId="478"/>
          <ac:spMkLst>
            <pc:docMk/>
            <pc:sldMk cId="0" sldId="297"/>
            <ac:spMk id="6151" creationId="{8AC5D79D-3118-447B-A215-9ACECC8F934B}"/>
          </ac:spMkLst>
        </pc:spChg>
        <pc:spChg chg="mod">
          <ac:chgData name="victor lorenzo sellares" userId="cca9b460c6724927" providerId="LiveId" clId="{F69BF50B-77ED-4048-801A-E8504648749E}" dt="2022-04-25T14:37:01.883" v="10" actId="1076"/>
          <ac:spMkLst>
            <pc:docMk/>
            <pc:sldMk cId="0" sldId="297"/>
            <ac:spMk id="6152" creationId="{8E6C9A7F-7468-4DB2-9290-E840AC3FEA20}"/>
          </ac:spMkLst>
        </pc:spChg>
        <pc:picChg chg="mod">
          <ac:chgData name="victor lorenzo sellares" userId="cca9b460c6724927" providerId="LiveId" clId="{F69BF50B-77ED-4048-801A-E8504648749E}" dt="2022-04-25T14:36:58.359" v="9" actId="14100"/>
          <ac:picMkLst>
            <pc:docMk/>
            <pc:sldMk cId="0" sldId="297"/>
            <ac:picMk id="6146" creationId="{6BAC39F9-1A76-49C4-AB6C-1F72CFF3CFD0}"/>
          </ac:picMkLst>
        </pc:picChg>
        <pc:picChg chg="mod">
          <ac:chgData name="victor lorenzo sellares" userId="cca9b460c6724927" providerId="LiveId" clId="{F69BF50B-77ED-4048-801A-E8504648749E}" dt="2022-04-25T14:36:50.012" v="5" actId="14100"/>
          <ac:picMkLst>
            <pc:docMk/>
            <pc:sldMk cId="0" sldId="297"/>
            <ac:picMk id="6147" creationId="{90A1E8ED-8FE1-48D3-9385-BF7BAD0531EF}"/>
          </ac:picMkLst>
        </pc:picChg>
        <pc:cxnChg chg="mod">
          <ac:chgData name="victor lorenzo sellares" userId="cca9b460c6724927" providerId="LiveId" clId="{F69BF50B-77ED-4048-801A-E8504648749E}" dt="2022-04-25T14:37:06.306" v="12" actId="14100"/>
          <ac:cxnSpMkLst>
            <pc:docMk/>
            <pc:sldMk cId="0" sldId="297"/>
            <ac:cxnSpMk id="11" creationId="{A2E10C24-D547-4C3A-B3DF-D18B1FB5EF58}"/>
          </ac:cxnSpMkLst>
        </pc:cxnChg>
      </pc:sldChg>
      <pc:sldChg chg="modSp add del mod">
        <pc:chgData name="victor lorenzo sellares" userId="cca9b460c6724927" providerId="LiveId" clId="{F69BF50B-77ED-4048-801A-E8504648749E}" dt="2022-04-25T14:39:39.705" v="44" actId="313"/>
        <pc:sldMkLst>
          <pc:docMk/>
          <pc:sldMk cId="0" sldId="385"/>
        </pc:sldMkLst>
        <pc:spChg chg="mod">
          <ac:chgData name="victor lorenzo sellares" userId="cca9b460c6724927" providerId="LiveId" clId="{F69BF50B-77ED-4048-801A-E8504648749E}" dt="2022-04-25T14:39:39.705" v="44" actId="313"/>
          <ac:spMkLst>
            <pc:docMk/>
            <pc:sldMk cId="0" sldId="385"/>
            <ac:spMk id="4" creationId="{00000000-0000-0000-0000-000000000000}"/>
          </ac:spMkLst>
        </pc:spChg>
      </pc:sldChg>
      <pc:sldChg chg="modSp">
        <pc:chgData name="victor lorenzo sellares" userId="cca9b460c6724927" providerId="LiveId" clId="{F69BF50B-77ED-4048-801A-E8504648749E}" dt="2022-04-25T14:39:42.732" v="45"/>
        <pc:sldMkLst>
          <pc:docMk/>
          <pc:sldMk cId="0" sldId="473"/>
        </pc:sldMkLst>
        <pc:spChg chg="mod">
          <ac:chgData name="victor lorenzo sellares" userId="cca9b460c6724927" providerId="LiveId" clId="{F69BF50B-77ED-4048-801A-E8504648749E}" dt="2022-04-25T14:39:42.732" v="45"/>
          <ac:spMkLst>
            <pc:docMk/>
            <pc:sldMk cId="0" sldId="473"/>
            <ac:spMk id="4" creationId="{00000000-0000-0000-0000-000000000000}"/>
          </ac:spMkLst>
        </pc:spChg>
      </pc:sldChg>
      <pc:sldChg chg="modSp">
        <pc:chgData name="victor lorenzo sellares" userId="cca9b460c6724927" providerId="LiveId" clId="{F69BF50B-77ED-4048-801A-E8504648749E}" dt="2022-04-25T14:39:42.732" v="45"/>
        <pc:sldMkLst>
          <pc:docMk/>
          <pc:sldMk cId="0" sldId="476"/>
        </pc:sldMkLst>
        <pc:spChg chg="mod">
          <ac:chgData name="victor lorenzo sellares" userId="cca9b460c6724927" providerId="LiveId" clId="{F69BF50B-77ED-4048-801A-E8504648749E}" dt="2022-04-25T14:39:42.732" v="45"/>
          <ac:spMkLst>
            <pc:docMk/>
            <pc:sldMk cId="0" sldId="476"/>
            <ac:spMk id="4" creationId="{00000000-0000-0000-0000-000000000000}"/>
          </ac:spMkLst>
        </pc:spChg>
      </pc:sldChg>
      <pc:sldChg chg="modSp">
        <pc:chgData name="victor lorenzo sellares" userId="cca9b460c6724927" providerId="LiveId" clId="{F69BF50B-77ED-4048-801A-E8504648749E}" dt="2022-04-25T14:39:42.732" v="45"/>
        <pc:sldMkLst>
          <pc:docMk/>
          <pc:sldMk cId="0" sldId="477"/>
        </pc:sldMkLst>
        <pc:spChg chg="mod">
          <ac:chgData name="victor lorenzo sellares" userId="cca9b460c6724927" providerId="LiveId" clId="{F69BF50B-77ED-4048-801A-E8504648749E}" dt="2022-04-25T14:39:42.732" v="45"/>
          <ac:spMkLst>
            <pc:docMk/>
            <pc:sldMk cId="0" sldId="477"/>
            <ac:spMk id="4" creationId="{00000000-0000-0000-0000-000000000000}"/>
          </ac:spMkLst>
        </pc:spChg>
      </pc:sldChg>
      <pc:sldChg chg="modSp">
        <pc:chgData name="victor lorenzo sellares" userId="cca9b460c6724927" providerId="LiveId" clId="{F69BF50B-77ED-4048-801A-E8504648749E}" dt="2022-04-25T14:39:42.732" v="45"/>
        <pc:sldMkLst>
          <pc:docMk/>
          <pc:sldMk cId="0" sldId="478"/>
        </pc:sldMkLst>
        <pc:spChg chg="mod">
          <ac:chgData name="victor lorenzo sellares" userId="cca9b460c6724927" providerId="LiveId" clId="{F69BF50B-77ED-4048-801A-E8504648749E}" dt="2022-04-25T14:39:42.732" v="45"/>
          <ac:spMkLst>
            <pc:docMk/>
            <pc:sldMk cId="0" sldId="478"/>
            <ac:spMk id="4" creationId="{00000000-0000-0000-0000-000000000000}"/>
          </ac:spMkLst>
        </pc:spChg>
      </pc:sldChg>
      <pc:sldChg chg="modSp">
        <pc:chgData name="victor lorenzo sellares" userId="cca9b460c6724927" providerId="LiveId" clId="{F69BF50B-77ED-4048-801A-E8504648749E}" dt="2022-04-25T14:39:42.732" v="45"/>
        <pc:sldMkLst>
          <pc:docMk/>
          <pc:sldMk cId="0" sldId="479"/>
        </pc:sldMkLst>
        <pc:spChg chg="mod">
          <ac:chgData name="victor lorenzo sellares" userId="cca9b460c6724927" providerId="LiveId" clId="{F69BF50B-77ED-4048-801A-E8504648749E}" dt="2022-04-25T14:39:42.732" v="45"/>
          <ac:spMkLst>
            <pc:docMk/>
            <pc:sldMk cId="0" sldId="479"/>
            <ac:spMk id="4" creationId="{00000000-0000-0000-0000-000000000000}"/>
          </ac:spMkLst>
        </pc:spChg>
      </pc:sldChg>
      <pc:sldChg chg="modSp">
        <pc:chgData name="victor lorenzo sellares" userId="cca9b460c6724927" providerId="LiveId" clId="{F69BF50B-77ED-4048-801A-E8504648749E}" dt="2022-04-25T14:39:42.732" v="45"/>
        <pc:sldMkLst>
          <pc:docMk/>
          <pc:sldMk cId="0" sldId="480"/>
        </pc:sldMkLst>
        <pc:spChg chg="mod">
          <ac:chgData name="victor lorenzo sellares" userId="cca9b460c6724927" providerId="LiveId" clId="{F69BF50B-77ED-4048-801A-E8504648749E}" dt="2022-04-25T14:39:42.732" v="45"/>
          <ac:spMkLst>
            <pc:docMk/>
            <pc:sldMk cId="0" sldId="480"/>
            <ac:spMk id="4" creationId="{00000000-0000-0000-0000-000000000000}"/>
          </ac:spMkLst>
        </pc:spChg>
      </pc:sldChg>
      <pc:sldChg chg="modSp">
        <pc:chgData name="victor lorenzo sellares" userId="cca9b460c6724927" providerId="LiveId" clId="{F69BF50B-77ED-4048-801A-E8504648749E}" dt="2022-04-25T14:39:42.732" v="45"/>
        <pc:sldMkLst>
          <pc:docMk/>
          <pc:sldMk cId="0" sldId="481"/>
        </pc:sldMkLst>
        <pc:spChg chg="mod">
          <ac:chgData name="victor lorenzo sellares" userId="cca9b460c6724927" providerId="LiveId" clId="{F69BF50B-77ED-4048-801A-E8504648749E}" dt="2022-04-25T14:39:42.732" v="45"/>
          <ac:spMkLst>
            <pc:docMk/>
            <pc:sldMk cId="0" sldId="481"/>
            <ac:spMk id="4" creationId="{00000000-0000-0000-0000-000000000000}"/>
          </ac:spMkLst>
        </pc:spChg>
      </pc:sldChg>
      <pc:sldChg chg="modSp">
        <pc:chgData name="victor lorenzo sellares" userId="cca9b460c6724927" providerId="LiveId" clId="{F69BF50B-77ED-4048-801A-E8504648749E}" dt="2022-04-25T14:39:42.732" v="45"/>
        <pc:sldMkLst>
          <pc:docMk/>
          <pc:sldMk cId="0" sldId="482"/>
        </pc:sldMkLst>
        <pc:spChg chg="mod">
          <ac:chgData name="victor lorenzo sellares" userId="cca9b460c6724927" providerId="LiveId" clId="{F69BF50B-77ED-4048-801A-E8504648749E}" dt="2022-04-25T14:39:42.732" v="45"/>
          <ac:spMkLst>
            <pc:docMk/>
            <pc:sldMk cId="0" sldId="482"/>
            <ac:spMk id="4" creationId="{00000000-0000-0000-0000-000000000000}"/>
          </ac:spMkLst>
        </pc:spChg>
      </pc:sldChg>
      <pc:sldChg chg="modSp">
        <pc:chgData name="victor lorenzo sellares" userId="cca9b460c6724927" providerId="LiveId" clId="{F69BF50B-77ED-4048-801A-E8504648749E}" dt="2022-04-25T14:39:42.732" v="45"/>
        <pc:sldMkLst>
          <pc:docMk/>
          <pc:sldMk cId="0" sldId="483"/>
        </pc:sldMkLst>
        <pc:spChg chg="mod">
          <ac:chgData name="victor lorenzo sellares" userId="cca9b460c6724927" providerId="LiveId" clId="{F69BF50B-77ED-4048-801A-E8504648749E}" dt="2022-04-25T14:39:42.732" v="45"/>
          <ac:spMkLst>
            <pc:docMk/>
            <pc:sldMk cId="0" sldId="483"/>
            <ac:spMk id="4" creationId="{00000000-0000-0000-0000-000000000000}"/>
          </ac:spMkLst>
        </pc:spChg>
      </pc:sldChg>
      <pc:sldChg chg="modSp">
        <pc:chgData name="victor lorenzo sellares" userId="cca9b460c6724927" providerId="LiveId" clId="{F69BF50B-77ED-4048-801A-E8504648749E}" dt="2022-04-25T14:39:42.732" v="45"/>
        <pc:sldMkLst>
          <pc:docMk/>
          <pc:sldMk cId="0" sldId="484"/>
        </pc:sldMkLst>
        <pc:spChg chg="mod">
          <ac:chgData name="victor lorenzo sellares" userId="cca9b460c6724927" providerId="LiveId" clId="{F69BF50B-77ED-4048-801A-E8504648749E}" dt="2022-04-25T14:39:42.732" v="45"/>
          <ac:spMkLst>
            <pc:docMk/>
            <pc:sldMk cId="0" sldId="484"/>
            <ac:spMk id="4" creationId="{00000000-0000-0000-0000-000000000000}"/>
          </ac:spMkLst>
        </pc:spChg>
      </pc:sldChg>
      <pc:sldChg chg="modSp">
        <pc:chgData name="victor lorenzo sellares" userId="cca9b460c6724927" providerId="LiveId" clId="{F69BF50B-77ED-4048-801A-E8504648749E}" dt="2022-04-25T14:39:42.732" v="45"/>
        <pc:sldMkLst>
          <pc:docMk/>
          <pc:sldMk cId="0" sldId="485"/>
        </pc:sldMkLst>
        <pc:spChg chg="mod">
          <ac:chgData name="victor lorenzo sellares" userId="cca9b460c6724927" providerId="LiveId" clId="{F69BF50B-77ED-4048-801A-E8504648749E}" dt="2022-04-25T14:39:42.732" v="45"/>
          <ac:spMkLst>
            <pc:docMk/>
            <pc:sldMk cId="0" sldId="485"/>
            <ac:spMk id="4" creationId="{00000000-0000-0000-0000-000000000000}"/>
          </ac:spMkLst>
        </pc:spChg>
      </pc:sldChg>
      <pc:sldChg chg="modSp">
        <pc:chgData name="victor lorenzo sellares" userId="cca9b460c6724927" providerId="LiveId" clId="{F69BF50B-77ED-4048-801A-E8504648749E}" dt="2022-04-25T14:39:42.732" v="45"/>
        <pc:sldMkLst>
          <pc:docMk/>
          <pc:sldMk cId="0" sldId="486"/>
        </pc:sldMkLst>
        <pc:spChg chg="mod">
          <ac:chgData name="victor lorenzo sellares" userId="cca9b460c6724927" providerId="LiveId" clId="{F69BF50B-77ED-4048-801A-E8504648749E}" dt="2022-04-25T14:39:42.732" v="45"/>
          <ac:spMkLst>
            <pc:docMk/>
            <pc:sldMk cId="0" sldId="486"/>
            <ac:spMk id="4" creationId="{00000000-0000-0000-0000-000000000000}"/>
          </ac:spMkLst>
        </pc:spChg>
      </pc:sldChg>
      <pc:sldChg chg="modSp">
        <pc:chgData name="victor lorenzo sellares" userId="cca9b460c6724927" providerId="LiveId" clId="{F69BF50B-77ED-4048-801A-E8504648749E}" dt="2022-04-25T14:39:42.732" v="45"/>
        <pc:sldMkLst>
          <pc:docMk/>
          <pc:sldMk cId="0" sldId="487"/>
        </pc:sldMkLst>
        <pc:spChg chg="mod">
          <ac:chgData name="victor lorenzo sellares" userId="cca9b460c6724927" providerId="LiveId" clId="{F69BF50B-77ED-4048-801A-E8504648749E}" dt="2022-04-25T14:39:42.732" v="45"/>
          <ac:spMkLst>
            <pc:docMk/>
            <pc:sldMk cId="0" sldId="487"/>
            <ac:spMk id="4" creationId="{00000000-0000-0000-0000-000000000000}"/>
          </ac:spMkLst>
        </pc:spChg>
      </pc:sldChg>
      <pc:sldChg chg="modSp">
        <pc:chgData name="victor lorenzo sellares" userId="cca9b460c6724927" providerId="LiveId" clId="{F69BF50B-77ED-4048-801A-E8504648749E}" dt="2022-04-25T14:39:42.732" v="45"/>
        <pc:sldMkLst>
          <pc:docMk/>
          <pc:sldMk cId="0" sldId="488"/>
        </pc:sldMkLst>
        <pc:spChg chg="mod">
          <ac:chgData name="victor lorenzo sellares" userId="cca9b460c6724927" providerId="LiveId" clId="{F69BF50B-77ED-4048-801A-E8504648749E}" dt="2022-04-25T14:39:42.732" v="45"/>
          <ac:spMkLst>
            <pc:docMk/>
            <pc:sldMk cId="0" sldId="488"/>
            <ac:spMk id="4" creationId="{00000000-0000-0000-0000-000000000000}"/>
          </ac:spMkLst>
        </pc:spChg>
      </pc:sldChg>
      <pc:sldChg chg="modSp">
        <pc:chgData name="victor lorenzo sellares" userId="cca9b460c6724927" providerId="LiveId" clId="{F69BF50B-77ED-4048-801A-E8504648749E}" dt="2022-04-25T14:39:42.732" v="45"/>
        <pc:sldMkLst>
          <pc:docMk/>
          <pc:sldMk cId="0" sldId="489"/>
        </pc:sldMkLst>
        <pc:spChg chg="mod">
          <ac:chgData name="victor lorenzo sellares" userId="cca9b460c6724927" providerId="LiveId" clId="{F69BF50B-77ED-4048-801A-E8504648749E}" dt="2022-04-25T14:39:42.732" v="45"/>
          <ac:spMkLst>
            <pc:docMk/>
            <pc:sldMk cId="0" sldId="489"/>
            <ac:spMk id="4" creationId="{00000000-0000-0000-0000-000000000000}"/>
          </ac:spMkLst>
        </pc:spChg>
      </pc:sldChg>
      <pc:sldChg chg="modSp">
        <pc:chgData name="victor lorenzo sellares" userId="cca9b460c6724927" providerId="LiveId" clId="{F69BF50B-77ED-4048-801A-E8504648749E}" dt="2022-04-25T14:39:42.732" v="45"/>
        <pc:sldMkLst>
          <pc:docMk/>
          <pc:sldMk cId="0" sldId="490"/>
        </pc:sldMkLst>
        <pc:spChg chg="mod">
          <ac:chgData name="victor lorenzo sellares" userId="cca9b460c6724927" providerId="LiveId" clId="{F69BF50B-77ED-4048-801A-E8504648749E}" dt="2022-04-25T14:39:42.732" v="45"/>
          <ac:spMkLst>
            <pc:docMk/>
            <pc:sldMk cId="0" sldId="490"/>
            <ac:spMk id="4" creationId="{00000000-0000-0000-0000-000000000000}"/>
          </ac:spMkLst>
        </pc:spChg>
      </pc:sldChg>
      <pc:sldChg chg="modSp">
        <pc:chgData name="victor lorenzo sellares" userId="cca9b460c6724927" providerId="LiveId" clId="{F69BF50B-77ED-4048-801A-E8504648749E}" dt="2022-04-25T14:39:42.732" v="45"/>
        <pc:sldMkLst>
          <pc:docMk/>
          <pc:sldMk cId="0" sldId="491"/>
        </pc:sldMkLst>
        <pc:spChg chg="mod">
          <ac:chgData name="victor lorenzo sellares" userId="cca9b460c6724927" providerId="LiveId" clId="{F69BF50B-77ED-4048-801A-E8504648749E}" dt="2022-04-25T14:39:42.732" v="45"/>
          <ac:spMkLst>
            <pc:docMk/>
            <pc:sldMk cId="0" sldId="491"/>
            <ac:spMk id="4" creationId="{00000000-0000-0000-0000-000000000000}"/>
          </ac:spMkLst>
        </pc:spChg>
      </pc:sldChg>
      <pc:sldChg chg="modSp">
        <pc:chgData name="victor lorenzo sellares" userId="cca9b460c6724927" providerId="LiveId" clId="{F69BF50B-77ED-4048-801A-E8504648749E}" dt="2022-04-25T14:39:42.732" v="45"/>
        <pc:sldMkLst>
          <pc:docMk/>
          <pc:sldMk cId="0" sldId="492"/>
        </pc:sldMkLst>
        <pc:spChg chg="mod">
          <ac:chgData name="victor lorenzo sellares" userId="cca9b460c6724927" providerId="LiveId" clId="{F69BF50B-77ED-4048-801A-E8504648749E}" dt="2022-04-25T14:39:42.732" v="45"/>
          <ac:spMkLst>
            <pc:docMk/>
            <pc:sldMk cId="0" sldId="492"/>
            <ac:spMk id="4" creationId="{00000000-0000-0000-0000-000000000000}"/>
          </ac:spMkLst>
        </pc:spChg>
      </pc:sldChg>
      <pc:sldChg chg="modSp">
        <pc:chgData name="victor lorenzo sellares" userId="cca9b460c6724927" providerId="LiveId" clId="{F69BF50B-77ED-4048-801A-E8504648749E}" dt="2022-04-25T14:39:42.732" v="45"/>
        <pc:sldMkLst>
          <pc:docMk/>
          <pc:sldMk cId="0" sldId="493"/>
        </pc:sldMkLst>
        <pc:spChg chg="mod">
          <ac:chgData name="victor lorenzo sellares" userId="cca9b460c6724927" providerId="LiveId" clId="{F69BF50B-77ED-4048-801A-E8504648749E}" dt="2022-04-25T14:39:42.732" v="45"/>
          <ac:spMkLst>
            <pc:docMk/>
            <pc:sldMk cId="0" sldId="493"/>
            <ac:spMk id="4" creationId="{00000000-0000-0000-0000-000000000000}"/>
          </ac:spMkLst>
        </pc:spChg>
      </pc:sldChg>
      <pc:sldChg chg="modSp">
        <pc:chgData name="victor lorenzo sellares" userId="cca9b460c6724927" providerId="LiveId" clId="{F69BF50B-77ED-4048-801A-E8504648749E}" dt="2022-04-25T14:39:42.732" v="45"/>
        <pc:sldMkLst>
          <pc:docMk/>
          <pc:sldMk cId="0" sldId="494"/>
        </pc:sldMkLst>
        <pc:spChg chg="mod">
          <ac:chgData name="victor lorenzo sellares" userId="cca9b460c6724927" providerId="LiveId" clId="{F69BF50B-77ED-4048-801A-E8504648749E}" dt="2022-04-25T14:39:42.732" v="45"/>
          <ac:spMkLst>
            <pc:docMk/>
            <pc:sldMk cId="0" sldId="494"/>
            <ac:spMk id="4" creationId="{00000000-0000-0000-0000-000000000000}"/>
          </ac:spMkLst>
        </pc:spChg>
      </pc:sldChg>
      <pc:sldChg chg="modSp">
        <pc:chgData name="victor lorenzo sellares" userId="cca9b460c6724927" providerId="LiveId" clId="{F69BF50B-77ED-4048-801A-E8504648749E}" dt="2022-04-25T14:39:42.732" v="45"/>
        <pc:sldMkLst>
          <pc:docMk/>
          <pc:sldMk cId="0" sldId="495"/>
        </pc:sldMkLst>
        <pc:spChg chg="mod">
          <ac:chgData name="victor lorenzo sellares" userId="cca9b460c6724927" providerId="LiveId" clId="{F69BF50B-77ED-4048-801A-E8504648749E}" dt="2022-04-25T14:39:42.732" v="45"/>
          <ac:spMkLst>
            <pc:docMk/>
            <pc:sldMk cId="0" sldId="495"/>
            <ac:spMk id="4" creationId="{00000000-0000-0000-0000-000000000000}"/>
          </ac:spMkLst>
        </pc:spChg>
      </pc:sldChg>
      <pc:sldChg chg="modSp">
        <pc:chgData name="victor lorenzo sellares" userId="cca9b460c6724927" providerId="LiveId" clId="{F69BF50B-77ED-4048-801A-E8504648749E}" dt="2022-04-25T14:39:42.732" v="45"/>
        <pc:sldMkLst>
          <pc:docMk/>
          <pc:sldMk cId="0" sldId="496"/>
        </pc:sldMkLst>
        <pc:spChg chg="mod">
          <ac:chgData name="victor lorenzo sellares" userId="cca9b460c6724927" providerId="LiveId" clId="{F69BF50B-77ED-4048-801A-E8504648749E}" dt="2022-04-25T14:39:42.732" v="45"/>
          <ac:spMkLst>
            <pc:docMk/>
            <pc:sldMk cId="0" sldId="496"/>
            <ac:spMk id="4" creationId="{00000000-0000-0000-0000-000000000000}"/>
          </ac:spMkLst>
        </pc:spChg>
      </pc:sldChg>
      <pc:sldChg chg="modSp">
        <pc:chgData name="victor lorenzo sellares" userId="cca9b460c6724927" providerId="LiveId" clId="{F69BF50B-77ED-4048-801A-E8504648749E}" dt="2022-04-25T14:39:42.732" v="45"/>
        <pc:sldMkLst>
          <pc:docMk/>
          <pc:sldMk cId="0" sldId="497"/>
        </pc:sldMkLst>
        <pc:spChg chg="mod">
          <ac:chgData name="victor lorenzo sellares" userId="cca9b460c6724927" providerId="LiveId" clId="{F69BF50B-77ED-4048-801A-E8504648749E}" dt="2022-04-25T14:39:42.732" v="45"/>
          <ac:spMkLst>
            <pc:docMk/>
            <pc:sldMk cId="0" sldId="497"/>
            <ac:spMk id="4" creationId="{00000000-0000-0000-0000-000000000000}"/>
          </ac:spMkLst>
        </pc:spChg>
      </pc:sldChg>
      <pc:sldChg chg="modSp">
        <pc:chgData name="victor lorenzo sellares" userId="cca9b460c6724927" providerId="LiveId" clId="{F69BF50B-77ED-4048-801A-E8504648749E}" dt="2022-04-25T14:39:42.732" v="45"/>
        <pc:sldMkLst>
          <pc:docMk/>
          <pc:sldMk cId="0" sldId="498"/>
        </pc:sldMkLst>
        <pc:spChg chg="mod">
          <ac:chgData name="victor lorenzo sellares" userId="cca9b460c6724927" providerId="LiveId" clId="{F69BF50B-77ED-4048-801A-E8504648749E}" dt="2022-04-25T14:39:42.732" v="45"/>
          <ac:spMkLst>
            <pc:docMk/>
            <pc:sldMk cId="0" sldId="498"/>
            <ac:spMk id="4" creationId="{00000000-0000-0000-0000-000000000000}"/>
          </ac:spMkLst>
        </pc:spChg>
      </pc:sldChg>
      <pc:sldChg chg="modSp">
        <pc:chgData name="victor lorenzo sellares" userId="cca9b460c6724927" providerId="LiveId" clId="{F69BF50B-77ED-4048-801A-E8504648749E}" dt="2022-04-25T14:39:42.732" v="45"/>
        <pc:sldMkLst>
          <pc:docMk/>
          <pc:sldMk cId="0" sldId="499"/>
        </pc:sldMkLst>
        <pc:spChg chg="mod">
          <ac:chgData name="victor lorenzo sellares" userId="cca9b460c6724927" providerId="LiveId" clId="{F69BF50B-77ED-4048-801A-E8504648749E}" dt="2022-04-25T14:39:42.732" v="45"/>
          <ac:spMkLst>
            <pc:docMk/>
            <pc:sldMk cId="0" sldId="499"/>
            <ac:spMk id="4" creationId="{00000000-0000-0000-0000-000000000000}"/>
          </ac:spMkLst>
        </pc:spChg>
      </pc:sldChg>
      <pc:sldChg chg="modSp">
        <pc:chgData name="victor lorenzo sellares" userId="cca9b460c6724927" providerId="LiveId" clId="{F69BF50B-77ED-4048-801A-E8504648749E}" dt="2022-04-25T14:39:42.732" v="45"/>
        <pc:sldMkLst>
          <pc:docMk/>
          <pc:sldMk cId="0" sldId="500"/>
        </pc:sldMkLst>
        <pc:spChg chg="mod">
          <ac:chgData name="victor lorenzo sellares" userId="cca9b460c6724927" providerId="LiveId" clId="{F69BF50B-77ED-4048-801A-E8504648749E}" dt="2022-04-25T14:39:42.732" v="45"/>
          <ac:spMkLst>
            <pc:docMk/>
            <pc:sldMk cId="0" sldId="500"/>
            <ac:spMk id="4" creationId="{00000000-0000-0000-0000-000000000000}"/>
          </ac:spMkLst>
        </pc:spChg>
      </pc:sldChg>
      <pc:sldChg chg="modSp">
        <pc:chgData name="victor lorenzo sellares" userId="cca9b460c6724927" providerId="LiveId" clId="{F69BF50B-77ED-4048-801A-E8504648749E}" dt="2022-04-25T14:39:42.732" v="45"/>
        <pc:sldMkLst>
          <pc:docMk/>
          <pc:sldMk cId="0" sldId="502"/>
        </pc:sldMkLst>
        <pc:spChg chg="mod">
          <ac:chgData name="victor lorenzo sellares" userId="cca9b460c6724927" providerId="LiveId" clId="{F69BF50B-77ED-4048-801A-E8504648749E}" dt="2022-04-25T14:39:42.732" v="45"/>
          <ac:spMkLst>
            <pc:docMk/>
            <pc:sldMk cId="0" sldId="502"/>
            <ac:spMk id="4" creationId="{00000000-0000-0000-0000-000000000000}"/>
          </ac:spMkLst>
        </pc:spChg>
      </pc:sldChg>
      <pc:sldChg chg="del">
        <pc:chgData name="victor lorenzo sellares" userId="cca9b460c6724927" providerId="LiveId" clId="{F69BF50B-77ED-4048-801A-E8504648749E}" dt="2022-04-25T14:54:11.487" v="113" actId="2696"/>
        <pc:sldMkLst>
          <pc:docMk/>
          <pc:sldMk cId="2694640461" sldId="505"/>
        </pc:sldMkLst>
      </pc:sldChg>
      <pc:sldChg chg="modSp">
        <pc:chgData name="victor lorenzo sellares" userId="cca9b460c6724927" providerId="LiveId" clId="{F69BF50B-77ED-4048-801A-E8504648749E}" dt="2022-04-25T14:39:42.732" v="45"/>
        <pc:sldMkLst>
          <pc:docMk/>
          <pc:sldMk cId="3236238132" sldId="506"/>
        </pc:sldMkLst>
        <pc:spChg chg="mod">
          <ac:chgData name="victor lorenzo sellares" userId="cca9b460c6724927" providerId="LiveId" clId="{F69BF50B-77ED-4048-801A-E8504648749E}" dt="2022-04-25T14:39:42.732" v="45"/>
          <ac:spMkLst>
            <pc:docMk/>
            <pc:sldMk cId="3236238132" sldId="506"/>
            <ac:spMk id="4" creationId="{00000000-0000-0000-0000-000000000000}"/>
          </ac:spMkLst>
        </pc:spChg>
      </pc:sldChg>
      <pc:sldChg chg="addSp delSp modSp mod">
        <pc:chgData name="victor lorenzo sellares" userId="cca9b460c6724927" providerId="LiveId" clId="{F69BF50B-77ED-4048-801A-E8504648749E}" dt="2022-04-25T14:46:09.726" v="112" actId="207"/>
        <pc:sldMkLst>
          <pc:docMk/>
          <pc:sldMk cId="0" sldId="6150"/>
        </pc:sldMkLst>
        <pc:spChg chg="del mod">
          <ac:chgData name="victor lorenzo sellares" userId="cca9b460c6724927" providerId="LiveId" clId="{F69BF50B-77ED-4048-801A-E8504648749E}" dt="2022-04-25T14:42:40.898" v="106" actId="478"/>
          <ac:spMkLst>
            <pc:docMk/>
            <pc:sldMk cId="0" sldId="6150"/>
            <ac:spMk id="9" creationId="{592D7E79-5A19-42A1-ABB2-3A6AB956740F}"/>
          </ac:spMkLst>
        </pc:spChg>
        <pc:spChg chg="add mod">
          <ac:chgData name="victor lorenzo sellares" userId="cca9b460c6724927" providerId="LiveId" clId="{F69BF50B-77ED-4048-801A-E8504648749E}" dt="2022-04-25T14:38:47.271" v="40" actId="1076"/>
          <ac:spMkLst>
            <pc:docMk/>
            <pc:sldMk cId="0" sldId="6150"/>
            <ac:spMk id="10" creationId="{7919D82D-CC58-4DAC-8B20-C6B5856E8FD1}"/>
          </ac:spMkLst>
        </pc:spChg>
        <pc:spChg chg="add mod">
          <ac:chgData name="victor lorenzo sellares" userId="cca9b460c6724927" providerId="LiveId" clId="{F69BF50B-77ED-4048-801A-E8504648749E}" dt="2022-04-25T14:46:09.726" v="112" actId="207"/>
          <ac:spMkLst>
            <pc:docMk/>
            <pc:sldMk cId="0" sldId="6150"/>
            <ac:spMk id="12" creationId="{0ED4CCCB-B0BB-4600-9921-575AC4B94B70}"/>
          </ac:spMkLst>
        </pc:spChg>
        <pc:spChg chg="del mod">
          <ac:chgData name="victor lorenzo sellares" userId="cca9b460c6724927" providerId="LiveId" clId="{F69BF50B-77ED-4048-801A-E8504648749E}" dt="2022-04-25T14:38:43.898" v="38" actId="478"/>
          <ac:spMkLst>
            <pc:docMk/>
            <pc:sldMk cId="0" sldId="6150"/>
            <ac:spMk id="8198" creationId="{C55F3059-3DFD-4B67-887D-4DAAA221D92A}"/>
          </ac:spMkLst>
        </pc:spChg>
        <pc:spChg chg="mod">
          <ac:chgData name="victor lorenzo sellares" userId="cca9b460c6724927" providerId="LiveId" clId="{F69BF50B-77ED-4048-801A-E8504648749E}" dt="2022-04-25T14:38:25.432" v="36" actId="20577"/>
          <ac:spMkLst>
            <pc:docMk/>
            <pc:sldMk cId="0" sldId="6150"/>
            <ac:spMk id="8199" creationId="{102A3018-9462-4CCF-AEEB-3F8956D6DB27}"/>
          </ac:spMkLst>
        </pc:spChg>
      </pc:sldChg>
      <pc:sldMasterChg chg="modSp modSldLayout">
        <pc:chgData name="victor lorenzo sellares" userId="cca9b460c6724927" providerId="LiveId" clId="{F69BF50B-77ED-4048-801A-E8504648749E}" dt="2022-04-25T14:39:42.732" v="45"/>
        <pc:sldMasterMkLst>
          <pc:docMk/>
          <pc:sldMasterMk cId="0" sldId="2147483648"/>
        </pc:sldMasterMkLst>
        <pc:spChg chg="mod">
          <ac:chgData name="victor lorenzo sellares" userId="cca9b460c6724927" providerId="LiveId" clId="{F69BF50B-77ED-4048-801A-E8504648749E}" dt="2022-04-25T14:39:42.732" v="45"/>
          <ac:spMkLst>
            <pc:docMk/>
            <pc:sldMasterMk cId="0" sldId="2147483648"/>
            <ac:spMk id="5" creationId="{00000000-0000-0000-0000-000000000000}"/>
          </ac:spMkLst>
        </pc:spChg>
        <pc:sldLayoutChg chg="modSp">
          <pc:chgData name="victor lorenzo sellares" userId="cca9b460c6724927" providerId="LiveId" clId="{F69BF50B-77ED-4048-801A-E8504648749E}" dt="2022-04-25T14:39:42.732" v="45"/>
          <pc:sldLayoutMkLst>
            <pc:docMk/>
            <pc:sldMasterMk cId="0" sldId="2147483648"/>
            <pc:sldLayoutMk cId="0" sldId="2147483649"/>
          </pc:sldLayoutMkLst>
          <pc:spChg chg="mod">
            <ac:chgData name="victor lorenzo sellares" userId="cca9b460c6724927" providerId="LiveId" clId="{F69BF50B-77ED-4048-801A-E8504648749E}" dt="2022-04-25T14:39:42.732" v="45"/>
            <ac:spMkLst>
              <pc:docMk/>
              <pc:sldMasterMk cId="0" sldId="2147483648"/>
              <pc:sldLayoutMk cId="0" sldId="2147483649"/>
              <ac:spMk id="5"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0"/>
          </pc:sldLayoutMkLst>
          <pc:spChg chg="mod">
            <ac:chgData name="victor lorenzo sellares" userId="cca9b460c6724927" providerId="LiveId" clId="{F69BF50B-77ED-4048-801A-E8504648749E}" dt="2022-04-25T14:39:42.732" v="45"/>
            <ac:spMkLst>
              <pc:docMk/>
              <pc:sldMasterMk cId="0" sldId="2147483648"/>
              <pc:sldLayoutMk cId="0" sldId="2147483650"/>
              <ac:spMk id="5"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1"/>
          </pc:sldLayoutMkLst>
          <pc:spChg chg="mod">
            <ac:chgData name="victor lorenzo sellares" userId="cca9b460c6724927" providerId="LiveId" clId="{F69BF50B-77ED-4048-801A-E8504648749E}" dt="2022-04-25T14:39:42.732" v="45"/>
            <ac:spMkLst>
              <pc:docMk/>
              <pc:sldMasterMk cId="0" sldId="2147483648"/>
              <pc:sldLayoutMk cId="0" sldId="2147483651"/>
              <ac:spMk id="5"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2"/>
          </pc:sldLayoutMkLst>
          <pc:spChg chg="mod">
            <ac:chgData name="victor lorenzo sellares" userId="cca9b460c6724927" providerId="LiveId" clId="{F69BF50B-77ED-4048-801A-E8504648749E}" dt="2022-04-25T14:39:42.732" v="45"/>
            <ac:spMkLst>
              <pc:docMk/>
              <pc:sldMasterMk cId="0" sldId="2147483648"/>
              <pc:sldLayoutMk cId="0" sldId="2147483652"/>
              <ac:spMk id="6"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3"/>
          </pc:sldLayoutMkLst>
          <pc:spChg chg="mod">
            <ac:chgData name="victor lorenzo sellares" userId="cca9b460c6724927" providerId="LiveId" clId="{F69BF50B-77ED-4048-801A-E8504648749E}" dt="2022-04-25T14:39:42.732" v="45"/>
            <ac:spMkLst>
              <pc:docMk/>
              <pc:sldMasterMk cId="0" sldId="2147483648"/>
              <pc:sldLayoutMk cId="0" sldId="2147483653"/>
              <ac:spMk id="8"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4"/>
          </pc:sldLayoutMkLst>
          <pc:spChg chg="mod">
            <ac:chgData name="victor lorenzo sellares" userId="cca9b460c6724927" providerId="LiveId" clId="{F69BF50B-77ED-4048-801A-E8504648749E}" dt="2022-04-25T14:39:42.732" v="45"/>
            <ac:spMkLst>
              <pc:docMk/>
              <pc:sldMasterMk cId="0" sldId="2147483648"/>
              <pc:sldLayoutMk cId="0" sldId="2147483654"/>
              <ac:spMk id="4"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5"/>
          </pc:sldLayoutMkLst>
          <pc:spChg chg="mod">
            <ac:chgData name="victor lorenzo sellares" userId="cca9b460c6724927" providerId="LiveId" clId="{F69BF50B-77ED-4048-801A-E8504648749E}" dt="2022-04-25T14:39:42.732" v="45"/>
            <ac:spMkLst>
              <pc:docMk/>
              <pc:sldMasterMk cId="0" sldId="2147483648"/>
              <pc:sldLayoutMk cId="0" sldId="2147483655"/>
              <ac:spMk id="3"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6"/>
          </pc:sldLayoutMkLst>
          <pc:spChg chg="mod">
            <ac:chgData name="victor lorenzo sellares" userId="cca9b460c6724927" providerId="LiveId" clId="{F69BF50B-77ED-4048-801A-E8504648749E}" dt="2022-04-25T14:39:42.732" v="45"/>
            <ac:spMkLst>
              <pc:docMk/>
              <pc:sldMasterMk cId="0" sldId="2147483648"/>
              <pc:sldLayoutMk cId="0" sldId="2147483656"/>
              <ac:spMk id="6"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7"/>
          </pc:sldLayoutMkLst>
          <pc:spChg chg="mod">
            <ac:chgData name="victor lorenzo sellares" userId="cca9b460c6724927" providerId="LiveId" clId="{F69BF50B-77ED-4048-801A-E8504648749E}" dt="2022-04-25T14:39:42.732" v="45"/>
            <ac:spMkLst>
              <pc:docMk/>
              <pc:sldMasterMk cId="0" sldId="2147483648"/>
              <pc:sldLayoutMk cId="0" sldId="2147483657"/>
              <ac:spMk id="6"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8"/>
          </pc:sldLayoutMkLst>
          <pc:spChg chg="mod">
            <ac:chgData name="victor lorenzo sellares" userId="cca9b460c6724927" providerId="LiveId" clId="{F69BF50B-77ED-4048-801A-E8504648749E}" dt="2022-04-25T14:39:42.732" v="45"/>
            <ac:spMkLst>
              <pc:docMk/>
              <pc:sldMasterMk cId="0" sldId="2147483648"/>
              <pc:sldLayoutMk cId="0" sldId="2147483658"/>
              <ac:spMk id="5" creationId="{00000000-0000-0000-0000-000000000000}"/>
            </ac:spMkLst>
          </pc:spChg>
        </pc:sldLayoutChg>
        <pc:sldLayoutChg chg="modSp">
          <pc:chgData name="victor lorenzo sellares" userId="cca9b460c6724927" providerId="LiveId" clId="{F69BF50B-77ED-4048-801A-E8504648749E}" dt="2022-04-25T14:39:42.732" v="45"/>
          <pc:sldLayoutMkLst>
            <pc:docMk/>
            <pc:sldMasterMk cId="0" sldId="2147483648"/>
            <pc:sldLayoutMk cId="0" sldId="2147483659"/>
          </pc:sldLayoutMkLst>
          <pc:spChg chg="mod">
            <ac:chgData name="victor lorenzo sellares" userId="cca9b460c6724927" providerId="LiveId" clId="{F69BF50B-77ED-4048-801A-E8504648749E}" dt="2022-04-25T14:39:42.732" v="45"/>
            <ac:spMkLst>
              <pc:docMk/>
              <pc:sldMasterMk cId="0" sldId="2147483648"/>
              <pc:sldLayoutMk cId="0" sldId="2147483659"/>
              <ac:spMk id="5"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endParaRPr lang="es-ES"/>
          </a:p>
        </p:txBody>
      </p:sp>
      <p:sp>
        <p:nvSpPr>
          <p:cNvPr id="3" name="2 Marcador de fecha"/>
          <p:cNvSpPr>
            <a:spLocks noGrp="1"/>
          </p:cNvSpPr>
          <p:nvPr>
            <p:ph type="dt" sz="quarter" idx="1"/>
          </p:nvPr>
        </p:nvSpPr>
        <p:spPr>
          <a:xfrm>
            <a:off x="3850294" y="0"/>
            <a:ext cx="2945862" cy="495793"/>
          </a:xfrm>
          <a:prstGeom prst="rect">
            <a:avLst/>
          </a:prstGeom>
        </p:spPr>
        <p:txBody>
          <a:bodyPr vert="horz" lIns="88221" tIns="44111" rIns="88221" bIns="44111" rtlCol="0"/>
          <a:lstStyle>
            <a:lvl1pPr algn="r">
              <a:defRPr sz="1200"/>
            </a:lvl1pPr>
          </a:lstStyle>
          <a:p>
            <a:fld id="{5D39ABB8-8CAE-4A82-BBF9-4FEBBB060C7F}" type="datetimeFigureOut">
              <a:rPr lang="es-ES" smtClean="0"/>
              <a:pPr/>
              <a:t>25/04/2022</a:t>
            </a:fld>
            <a:endParaRPr lang="es-ES"/>
          </a:p>
        </p:txBody>
      </p:sp>
      <p:sp>
        <p:nvSpPr>
          <p:cNvPr id="4" name="3 Marcador de pie de página"/>
          <p:cNvSpPr>
            <a:spLocks noGrp="1"/>
          </p:cNvSpPr>
          <p:nvPr>
            <p:ph type="ftr" sz="quarter" idx="2"/>
          </p:nvPr>
        </p:nvSpPr>
        <p:spPr>
          <a:xfrm>
            <a:off x="0" y="9429305"/>
            <a:ext cx="2945862" cy="495793"/>
          </a:xfrm>
          <a:prstGeom prst="rect">
            <a:avLst/>
          </a:prstGeom>
        </p:spPr>
        <p:txBody>
          <a:bodyPr vert="horz" lIns="88221" tIns="44111" rIns="88221" bIns="44111"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50294" y="9429305"/>
            <a:ext cx="2945862" cy="495793"/>
          </a:xfrm>
          <a:prstGeom prst="rect">
            <a:avLst/>
          </a:prstGeom>
        </p:spPr>
        <p:txBody>
          <a:bodyPr vert="horz" lIns="88221" tIns="44111" rIns="88221" bIns="44111" rtlCol="0" anchor="b"/>
          <a:lstStyle>
            <a:lvl1pPr algn="r">
              <a:defRPr sz="1200"/>
            </a:lvl1pPr>
          </a:lstStyle>
          <a:p>
            <a:fld id="{E74B66A0-98A8-4479-9902-C831DC290551}" type="slidenum">
              <a:rPr lang="es-ES" smtClean="0"/>
              <a:pPr/>
              <a:t>‹Nº›</a:t>
            </a:fld>
            <a:endParaRPr lang="es-ES"/>
          </a:p>
        </p:txBody>
      </p:sp>
    </p:spTree>
    <p:extLst>
      <p:ext uri="{BB962C8B-B14F-4D97-AF65-F5344CB8AC3E}">
        <p14:creationId xmlns:p14="http://schemas.microsoft.com/office/powerpoint/2010/main" val="1213092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862" cy="495793"/>
          </a:xfrm>
          <a:prstGeom prst="rect">
            <a:avLst/>
          </a:prstGeom>
        </p:spPr>
        <p:txBody>
          <a:bodyPr vert="horz" lIns="95562" tIns="47781" rIns="95562" bIns="47781" rtlCol="0"/>
          <a:lstStyle>
            <a:lvl1pPr algn="l" eaLnBrk="1" fontAlgn="auto" hangingPunct="1">
              <a:spcBef>
                <a:spcPts val="0"/>
              </a:spcBef>
              <a:spcAft>
                <a:spcPts val="0"/>
              </a:spcAft>
              <a:defRPr sz="1300">
                <a:latin typeface="+mn-lt"/>
                <a:cs typeface="+mn-cs"/>
              </a:defRPr>
            </a:lvl1pPr>
          </a:lstStyle>
          <a:p>
            <a:pPr>
              <a:defRPr/>
            </a:pPr>
            <a:endParaRPr lang="es-ES"/>
          </a:p>
        </p:txBody>
      </p:sp>
      <p:sp>
        <p:nvSpPr>
          <p:cNvPr id="3" name="2 Marcador de fecha"/>
          <p:cNvSpPr>
            <a:spLocks noGrp="1"/>
          </p:cNvSpPr>
          <p:nvPr>
            <p:ph type="dt" idx="1"/>
          </p:nvPr>
        </p:nvSpPr>
        <p:spPr>
          <a:xfrm>
            <a:off x="3850294" y="0"/>
            <a:ext cx="2945862" cy="495793"/>
          </a:xfrm>
          <a:prstGeom prst="rect">
            <a:avLst/>
          </a:prstGeom>
        </p:spPr>
        <p:txBody>
          <a:bodyPr vert="horz" lIns="95562" tIns="47781" rIns="95562" bIns="47781" rtlCol="0"/>
          <a:lstStyle>
            <a:lvl1pPr algn="r" eaLnBrk="1" fontAlgn="auto" hangingPunct="1">
              <a:spcBef>
                <a:spcPts val="0"/>
              </a:spcBef>
              <a:spcAft>
                <a:spcPts val="0"/>
              </a:spcAft>
              <a:defRPr sz="1300">
                <a:latin typeface="+mn-lt"/>
                <a:cs typeface="+mn-cs"/>
              </a:defRPr>
            </a:lvl1pPr>
          </a:lstStyle>
          <a:p>
            <a:pPr>
              <a:defRPr/>
            </a:pPr>
            <a:fld id="{1E44FE29-4AF2-470A-B4F2-4690C782460C}" type="datetimeFigureOut">
              <a:rPr lang="es-ES"/>
              <a:pPr>
                <a:defRPr/>
              </a:pPr>
              <a:t>25/04/2022</a:t>
            </a:fld>
            <a:endParaRPr lang="es-ES" dirty="0"/>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62" tIns="47781" rIns="95562" bIns="47781" rtlCol="0" anchor="ctr"/>
          <a:lstStyle/>
          <a:p>
            <a:pPr lvl="0"/>
            <a:endParaRPr lang="es-ES" noProof="0" dirty="0"/>
          </a:p>
        </p:txBody>
      </p:sp>
      <p:sp>
        <p:nvSpPr>
          <p:cNvPr id="5" name="4 Marcador de notas"/>
          <p:cNvSpPr>
            <a:spLocks noGrp="1"/>
          </p:cNvSpPr>
          <p:nvPr>
            <p:ph type="body" sz="quarter" idx="3"/>
          </p:nvPr>
        </p:nvSpPr>
        <p:spPr>
          <a:xfrm>
            <a:off x="679464" y="4714653"/>
            <a:ext cx="5438748" cy="4466756"/>
          </a:xfrm>
          <a:prstGeom prst="rect">
            <a:avLst/>
          </a:prstGeom>
        </p:spPr>
        <p:txBody>
          <a:bodyPr vert="horz" lIns="95562" tIns="47781" rIns="95562" bIns="47781"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0" y="9429305"/>
            <a:ext cx="2945862" cy="495793"/>
          </a:xfrm>
          <a:prstGeom prst="rect">
            <a:avLst/>
          </a:prstGeom>
        </p:spPr>
        <p:txBody>
          <a:bodyPr vert="horz" lIns="95562" tIns="47781" rIns="95562" bIns="47781" rtlCol="0" anchor="b"/>
          <a:lstStyle>
            <a:lvl1pPr algn="l" eaLnBrk="1" fontAlgn="auto" hangingPunct="1">
              <a:spcBef>
                <a:spcPts val="0"/>
              </a:spcBef>
              <a:spcAft>
                <a:spcPts val="0"/>
              </a:spcAft>
              <a:defRPr sz="13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50294" y="9429305"/>
            <a:ext cx="2945862" cy="495793"/>
          </a:xfrm>
          <a:prstGeom prst="rect">
            <a:avLst/>
          </a:prstGeom>
        </p:spPr>
        <p:txBody>
          <a:bodyPr vert="horz" wrap="square" lIns="95562" tIns="47781" rIns="95562" bIns="47781" numCol="1" anchor="b" anchorCtr="0" compatLnSpc="1">
            <a:prstTxWarp prst="textNoShape">
              <a:avLst/>
            </a:prstTxWarp>
          </a:bodyPr>
          <a:lstStyle>
            <a:lvl1pPr algn="r" eaLnBrk="1" hangingPunct="1">
              <a:defRPr sz="1300"/>
            </a:lvl1pPr>
          </a:lstStyle>
          <a:p>
            <a:fld id="{B1A65B18-F22A-4329-A407-FF74E16B4701}" type="slidenum">
              <a:rPr lang="es-ES" altLang="es-ES"/>
              <a:pPr/>
              <a:t>‹Nº›</a:t>
            </a:fld>
            <a:endParaRPr lang="es-ES" altLang="es-ES"/>
          </a:p>
        </p:txBody>
      </p:sp>
    </p:spTree>
    <p:extLst>
      <p:ext uri="{BB962C8B-B14F-4D97-AF65-F5344CB8AC3E}">
        <p14:creationId xmlns:p14="http://schemas.microsoft.com/office/powerpoint/2010/main" val="25323072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6147"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a:t>El índice que seguiremos en la presentación es el siguiente</a:t>
            </a:r>
          </a:p>
        </p:txBody>
      </p:sp>
      <p:sp>
        <p:nvSpPr>
          <p:cNvPr id="6148" name="Marcador de número de diapositiva 3"/>
          <p:cNvSpPr>
            <a:spLocks noGrp="1"/>
          </p:cNvSpPr>
          <p:nvPr>
            <p:ph type="sldNum" sz="quarter" idx="5"/>
          </p:nvPr>
        </p:nvSpPr>
        <p:spPr bwMode="auto">
          <a:noFill/>
          <a:ln>
            <a:miter lim="800000"/>
            <a:headEnd/>
            <a:tailEnd/>
          </a:ln>
        </p:spPr>
        <p:txBody>
          <a:bodyPr/>
          <a:lstStyle/>
          <a:p>
            <a:fld id="{CEF890E0-78DC-486C-9D79-D764AC31CDB5}" type="slidenum">
              <a:rPr lang="es-ES" altLang="es-ES"/>
              <a:pPr/>
              <a:t>2</a:t>
            </a:fld>
            <a:endParaRPr lang="es-ES" alt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Hay</a:t>
            </a:r>
            <a:r>
              <a:rPr lang="es-ES" altLang="es-ES" baseline="0" dirty="0"/>
              <a:t> procesos infecciosos y no infecciosos que provocan disuria, frecuencia, urgencia, dolor </a:t>
            </a:r>
            <a:r>
              <a:rPr lang="es-ES" altLang="es-ES" baseline="0" dirty="0" err="1"/>
              <a:t>suprepúbico</a:t>
            </a:r>
            <a:r>
              <a:rPr lang="es-ES" altLang="es-ES" baseline="0" dirty="0"/>
              <a:t> con o sin hematuria macro o microscópica.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11</a:t>
            </a:fld>
            <a:endParaRPr lang="es-ES" alt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El tratamiento es en general empírico, en casos de inmunosupresión o sospecha de resistencia, se realiza cultivo y cuando este llega se ajusta el tratamiento si es necesario.</a:t>
            </a:r>
          </a:p>
          <a:p>
            <a:r>
              <a:rPr lang="es-ES" altLang="es-ES" dirty="0"/>
              <a:t>Es importante saber la situación local de resistencias de los gérmenes a antibióticos..</a:t>
            </a:r>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12</a:t>
            </a:fld>
            <a:endParaRPr lang="es-ES" alt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Nos</a:t>
            </a:r>
            <a:r>
              <a:rPr lang="es-ES" altLang="es-ES" baseline="0" dirty="0"/>
              <a:t> referimos a infecciones sin un factor </a:t>
            </a:r>
            <a:r>
              <a:rPr lang="es-ES" altLang="es-ES" baseline="0" dirty="0" err="1"/>
              <a:t>predisponente</a:t>
            </a:r>
            <a:r>
              <a:rPr lang="es-ES" altLang="es-ES" baseline="0" dirty="0"/>
              <a:t> claro, ya sea una condición del </a:t>
            </a:r>
            <a:r>
              <a:rPr lang="es-ES" altLang="es-ES" baseline="0" dirty="0" err="1"/>
              <a:t>huesped</a:t>
            </a:r>
            <a:r>
              <a:rPr lang="es-ES" altLang="es-ES" baseline="0" dirty="0"/>
              <a:t> o una alteración anatómica o funcional de la vía urinaria.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13</a:t>
            </a:fld>
            <a:endParaRPr lang="es-ES" alt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Estas</a:t>
            </a:r>
            <a:r>
              <a:rPr lang="es-ES" altLang="es-ES" baseline="0" dirty="0"/>
              <a:t> son las medidas que han mostrado prevenir las infecciones de orina.</a:t>
            </a:r>
          </a:p>
          <a:p>
            <a:r>
              <a:rPr lang="es-ES" altLang="es-ES" baseline="0" dirty="0"/>
              <a:t>Limpiarse después de orinar de adelante a atrás impide que se lleven gérmenes de la zona anal al introito vaginal y, por consiguiente a la uretra.</a:t>
            </a:r>
          </a:p>
          <a:p>
            <a:r>
              <a:rPr lang="es-ES" altLang="es-ES" baseline="0" dirty="0"/>
              <a:t>Los lactobacilos son un componente bacteriano normal y crucial de la flora intestinal y vaginal, que producen sustancias bactericidas para bacterias patógenas, crean un </a:t>
            </a:r>
            <a:r>
              <a:rPr lang="es-ES" altLang="es-ES" baseline="0" dirty="0" err="1"/>
              <a:t>Ph</a:t>
            </a:r>
            <a:r>
              <a:rPr lang="es-ES" altLang="es-ES" baseline="0" dirty="0"/>
              <a:t> ácido que dificulta el crecimiento bacteriano y compiten con estas bacterias patógenas por los receptores de adhesión. Los espermicidas son tóxicos para los lactobacilos.</a:t>
            </a:r>
          </a:p>
          <a:p>
            <a:r>
              <a:rPr lang="es-ES" altLang="es-ES" baseline="0" dirty="0"/>
              <a:t>Las pomadas de estrógenos engrosan el epitelio y favorecen la proliferación de lactobacilos.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14</a:t>
            </a:fld>
            <a:endParaRPr lang="es-ES" alt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El efecto beneficioso parece basarse en la presencia de </a:t>
            </a:r>
            <a:r>
              <a:rPr lang="es-ES" altLang="es-ES" dirty="0" err="1"/>
              <a:t>proantocianidinas</a:t>
            </a:r>
            <a:r>
              <a:rPr lang="es-ES" altLang="es-ES" dirty="0"/>
              <a:t>.</a:t>
            </a:r>
          </a:p>
          <a:p>
            <a:r>
              <a:rPr lang="es-ES" altLang="es-ES" dirty="0"/>
              <a:t>El</a:t>
            </a:r>
            <a:r>
              <a:rPr lang="es-ES" altLang="es-ES" baseline="0" dirty="0"/>
              <a:t> antibiótico en dosis única nocturna es de amplio espectro, se pone un mínimo de 6 meses y siempre habiendo descartado otras causas tratables de las </a:t>
            </a:r>
            <a:r>
              <a:rPr lang="es-ES" altLang="es-ES" baseline="0" dirty="0" err="1"/>
              <a:t>ITUs</a:t>
            </a:r>
            <a:r>
              <a:rPr lang="es-ES" altLang="es-ES" baseline="0" dirty="0"/>
              <a:t>.</a:t>
            </a:r>
          </a:p>
          <a:p>
            <a:r>
              <a:rPr lang="es-ES" altLang="es-ES" baseline="0" dirty="0"/>
              <a:t>Las vacunas liofilizadas sublinguales se elaboran para varios patógenos y se utilizan en casos muy concretos.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15</a:t>
            </a:fld>
            <a:endParaRPr lang="es-ES" alt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El uso indiscriminado de antibióticos como tratamiento de las bacteriurias asintomáticas ha contribuido a la aparición de resistencias bacterianas, sin que se haya obtenido un claro beneficio en términos de evitar </a:t>
            </a:r>
            <a:r>
              <a:rPr lang="es-ES" altLang="es-ES" dirty="0" err="1"/>
              <a:t>ITUs</a:t>
            </a:r>
            <a:r>
              <a:rPr lang="es-ES" altLang="es-ES" dirty="0"/>
              <a:t> sintomáticas, deterioro</a:t>
            </a:r>
            <a:r>
              <a:rPr lang="es-ES" altLang="es-ES" baseline="0" dirty="0"/>
              <a:t> de la función renal o mortalidad en distintos subgrupos de pacientes.</a:t>
            </a:r>
          </a:p>
          <a:p>
            <a:r>
              <a:rPr lang="es-ES" altLang="es-ES" baseline="0" dirty="0"/>
              <a:t>Existe consenso para evitar realizar </a:t>
            </a:r>
            <a:r>
              <a:rPr lang="es-ES" altLang="es-ES" baseline="0" dirty="0" err="1"/>
              <a:t>screening</a:t>
            </a:r>
            <a:r>
              <a:rPr lang="es-ES" altLang="es-ES" baseline="0" dirty="0"/>
              <a:t> y tratamiento de la bacteriuria asintomática en general, incluso hay evidencias de que dicha bacteriuria asintomática podría tener un efecto protector frente al desarrollo de ITU sintomática posterior por competencia entre distintas cepas o especies.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16</a:t>
            </a:fld>
            <a:endParaRPr lang="es-ES" alt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El vaciado vesical incompleto puede ser debido a problemas neurológicos (vejiga </a:t>
            </a:r>
            <a:r>
              <a:rPr lang="es-ES" altLang="es-ES" dirty="0" err="1"/>
              <a:t>neurógena</a:t>
            </a:r>
            <a:r>
              <a:rPr lang="es-ES" altLang="es-ES" dirty="0"/>
              <a:t>), o a una obstrucción parcial por patología prostática.</a:t>
            </a:r>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17</a:t>
            </a:fld>
            <a:endParaRPr lang="es-ES" alt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Se recomienda estar informados de los PROA locales (Programas de optimización del uso de antibióticos</a:t>
            </a:r>
            <a:r>
              <a:rPr lang="es-ES" altLang="es-ES" baseline="0" dirty="0"/>
              <a:t> para pautar el mejor antibiótico empírico. Como </a:t>
            </a:r>
            <a:r>
              <a:rPr lang="es-ES" altLang="es-ES" baseline="0"/>
              <a:t>tratamiento empírico </a:t>
            </a:r>
            <a:r>
              <a:rPr lang="es-ES" altLang="es-ES" baseline="0" dirty="0"/>
              <a:t>un antibiótico sólo debe usarse si la resistencia local a dicho fármaco es menor de un 20% para la ITU baja y menor de un 10% para la ITU alta.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18</a:t>
            </a:fld>
            <a:endParaRPr lang="es-ES" alt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a:t>
            </a:r>
            <a:r>
              <a:rPr lang="es-ES" altLang="es-ES" baseline="0" dirty="0"/>
              <a:t> ancianos es más frecuente la bacteriuria asintomática cuyo tratamiento no ha mostrado beneficios e incluso ha provocado mayor frecuencia de ITU sintomáticas.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19</a:t>
            </a:fld>
            <a:endParaRPr lang="es-ES" alt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a:t>
            </a:r>
            <a:r>
              <a:rPr lang="es-ES" altLang="es-ES" baseline="0" dirty="0"/>
              <a:t> caso de necesidad de antibióticos </a:t>
            </a:r>
            <a:r>
              <a:rPr lang="es-ES" altLang="es-ES" baseline="0" dirty="0" err="1"/>
              <a:t>iv</a:t>
            </a:r>
            <a:r>
              <a:rPr lang="es-ES" altLang="es-ES" baseline="0" dirty="0"/>
              <a:t> evitar </a:t>
            </a:r>
            <a:r>
              <a:rPr lang="es-ES" altLang="es-ES" baseline="0" dirty="0" err="1"/>
              <a:t>Imipenem</a:t>
            </a:r>
            <a:r>
              <a:rPr lang="es-ES" altLang="es-ES" baseline="0" dirty="0"/>
              <a:t>/</a:t>
            </a:r>
            <a:r>
              <a:rPr lang="es-ES" altLang="es-ES" baseline="0" dirty="0" err="1"/>
              <a:t>Cilastatina</a:t>
            </a:r>
            <a:r>
              <a:rPr lang="es-ES" altLang="es-ES" baseline="0" dirty="0"/>
              <a:t> por efectos adversos fetales, es seguro </a:t>
            </a:r>
            <a:r>
              <a:rPr lang="es-ES" altLang="es-ES" baseline="0" dirty="0" err="1"/>
              <a:t>piperacilina</a:t>
            </a:r>
            <a:r>
              <a:rPr lang="es-ES" altLang="es-ES" baseline="0" dirty="0"/>
              <a:t>/</a:t>
            </a:r>
            <a:r>
              <a:rPr lang="es-ES" altLang="es-ES" baseline="0" dirty="0" err="1"/>
              <a:t>Tazobactan</a:t>
            </a:r>
            <a:r>
              <a:rPr lang="es-ES" altLang="es-ES" baseline="0" dirty="0"/>
              <a:t>.</a:t>
            </a:r>
          </a:p>
          <a:p>
            <a:r>
              <a:rPr lang="es-ES" altLang="es-ES" baseline="0" dirty="0"/>
              <a:t>Las </a:t>
            </a:r>
            <a:r>
              <a:rPr lang="es-ES" altLang="es-ES" baseline="0" dirty="0" err="1"/>
              <a:t>ITUs</a:t>
            </a:r>
            <a:r>
              <a:rPr lang="es-ES" altLang="es-ES" baseline="0" dirty="0"/>
              <a:t> sintomáticas se tratan 10-14 días.</a:t>
            </a:r>
          </a:p>
          <a:p>
            <a:r>
              <a:rPr lang="es-ES" altLang="es-ES" baseline="0" dirty="0"/>
              <a:t>En caso  de ITU relacionada con actividad sexual se puede realizar </a:t>
            </a:r>
            <a:r>
              <a:rPr lang="es-ES" altLang="es-ES" baseline="0" dirty="0" err="1"/>
              <a:t>profilasis</a:t>
            </a:r>
            <a:r>
              <a:rPr lang="es-ES" altLang="es-ES" baseline="0" dirty="0"/>
              <a:t> postcoital.</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20</a:t>
            </a:fld>
            <a:endParaRPr lang="es-ES" alt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Estos</a:t>
            </a:r>
            <a:r>
              <a:rPr lang="es-ES" altLang="es-ES" baseline="0" dirty="0"/>
              <a:t> son los factores que hacen de las infecciones urinarias un campo que es </a:t>
            </a:r>
            <a:r>
              <a:rPr lang="es-ES" altLang="es-ES" baseline="0" dirty="0" err="1"/>
              <a:t>imprecindible</a:t>
            </a:r>
            <a:r>
              <a:rPr lang="es-ES" altLang="es-ES" baseline="0" dirty="0"/>
              <a:t> conocer.</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421513BE-6BD1-4D09-84DE-C2C2AC857A48}" type="slidenum">
              <a:rPr lang="es-ES" altLang="es-ES"/>
              <a:pPr/>
              <a:t>3</a:t>
            </a:fld>
            <a:endParaRPr lang="es-ES" alt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a:t>
            </a:r>
            <a:r>
              <a:rPr lang="es-ES" altLang="es-ES" baseline="0" dirty="0"/>
              <a:t> Europa cada año 4 millones de personas adquieren una infección </a:t>
            </a:r>
            <a:r>
              <a:rPr lang="es-ES" altLang="es-ES" baseline="0" dirty="0" err="1"/>
              <a:t>eviable</a:t>
            </a:r>
            <a:r>
              <a:rPr lang="es-ES" altLang="es-ES" baseline="0" dirty="0"/>
              <a:t> asociada a los cuidados médicos, muchas de ellas son debidas a catéteres urinarios.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21</a:t>
            </a:fld>
            <a:endParaRPr lang="es-ES" alt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El factor más importante para la infección asociada a catéteres es el tiempo de permanencia,</a:t>
            </a:r>
            <a:r>
              <a:rPr lang="es-ES" altLang="es-ES" baseline="0" dirty="0"/>
              <a:t> llega a ser del 100% a los 30 días.</a:t>
            </a:r>
            <a:endParaRPr lang="es-ES" altLang="es-ES" dirty="0"/>
          </a:p>
          <a:p>
            <a:r>
              <a:rPr lang="es-ES" altLang="es-ES" dirty="0"/>
              <a:t>Los síntomas asociados a infecciones de catéteres difieren de los habituales de las </a:t>
            </a:r>
            <a:r>
              <a:rPr lang="es-ES" altLang="es-ES" dirty="0" err="1"/>
              <a:t>ITUs</a:t>
            </a:r>
            <a:r>
              <a:rPr lang="es-ES" altLang="es-ES" dirty="0"/>
              <a:t>, son frecuentes a parte de la fiebre, la </a:t>
            </a:r>
            <a:r>
              <a:rPr lang="es-ES" altLang="es-ES" dirty="0" err="1"/>
              <a:t>letargia</a:t>
            </a:r>
            <a:r>
              <a:rPr lang="es-ES" altLang="es-ES" dirty="0"/>
              <a:t> y el </a:t>
            </a:r>
            <a:r>
              <a:rPr lang="es-ES" altLang="es-ES" dirty="0" err="1"/>
              <a:t>disconfort</a:t>
            </a:r>
            <a:r>
              <a:rPr lang="es-ES" altLang="es-ES" dirty="0"/>
              <a:t>, así como, la hematuria. </a:t>
            </a:r>
            <a:r>
              <a:rPr lang="es-ES" altLang="es-ES" dirty="0" err="1"/>
              <a:t>Emn</a:t>
            </a:r>
            <a:r>
              <a:rPr lang="es-ES" altLang="es-ES" dirty="0"/>
              <a:t> estos casos debe hacerse urocultivo siempre y sustituir el catéter urinario infectado.</a:t>
            </a:r>
          </a:p>
          <a:p>
            <a:r>
              <a:rPr lang="es-ES" altLang="es-ES" dirty="0"/>
              <a:t>Aproximadamente un 25% de los pacientes que ingresan en un hospital se les coloca una sonda vesical, muchas veces injustificadamente.</a:t>
            </a:r>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22</a:t>
            </a:fld>
            <a:endParaRPr lang="es-ES" alt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La </a:t>
            </a:r>
            <a:r>
              <a:rPr lang="es-ES" altLang="es-ES" dirty="0" err="1"/>
              <a:t>azitromicina</a:t>
            </a:r>
            <a:r>
              <a:rPr lang="es-ES" altLang="es-ES" dirty="0"/>
              <a:t> o las </a:t>
            </a:r>
            <a:r>
              <a:rPr lang="es-ES" altLang="es-ES" dirty="0" err="1"/>
              <a:t>quinolonas</a:t>
            </a:r>
            <a:r>
              <a:rPr lang="es-ES" altLang="es-ES" dirty="0"/>
              <a:t> pueden también utilizarse</a:t>
            </a:r>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23</a:t>
            </a:fld>
            <a:endParaRPr lang="es-ES" alt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 caso de retención aguda de orina y prostatitis aguda debe realizarse una </a:t>
            </a:r>
            <a:r>
              <a:rPr lang="es-ES" altLang="es-ES" dirty="0" err="1"/>
              <a:t>cistostomía</a:t>
            </a:r>
            <a:r>
              <a:rPr lang="es-ES" altLang="es-ES" dirty="0"/>
              <a:t> </a:t>
            </a:r>
            <a:r>
              <a:rPr lang="es-ES" altLang="es-ES" dirty="0" err="1"/>
              <a:t>suprapúbica</a:t>
            </a:r>
            <a:r>
              <a:rPr lang="es-ES" altLang="es-ES" dirty="0"/>
              <a:t>.</a:t>
            </a:r>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24</a:t>
            </a:fld>
            <a:endParaRPr lang="es-ES" alt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Tratamiento 10 días y tratar también a la pareja.</a:t>
            </a:r>
          </a:p>
          <a:p>
            <a:r>
              <a:rPr lang="es-ES" altLang="es-ES" dirty="0"/>
              <a:t>En</a:t>
            </a:r>
            <a:r>
              <a:rPr lang="es-ES" altLang="es-ES" baseline="0" dirty="0"/>
              <a:t> los pacientes sexualmente activos hay que cubrir con antibióticos los </a:t>
            </a:r>
            <a:r>
              <a:rPr lang="es-ES" altLang="es-ES" baseline="0" dirty="0" err="1"/>
              <a:t>gémenes</a:t>
            </a:r>
            <a:r>
              <a:rPr lang="es-ES" altLang="es-ES" baseline="0" dirty="0"/>
              <a:t> que causan la uretritis. Si hay mínima posibilidad de </a:t>
            </a:r>
            <a:r>
              <a:rPr lang="es-ES" altLang="es-ES" baseline="0" dirty="0" err="1"/>
              <a:t>Neisseria</a:t>
            </a:r>
            <a:r>
              <a:rPr lang="es-ES" altLang="es-ES" baseline="0" dirty="0"/>
              <a:t> </a:t>
            </a:r>
            <a:r>
              <a:rPr lang="es-ES" altLang="es-ES" baseline="0" dirty="0" err="1"/>
              <a:t>gonorrhoeae</a:t>
            </a:r>
            <a:r>
              <a:rPr lang="es-ES" altLang="es-ES" baseline="0" dirty="0"/>
              <a:t>, no se aconsejan </a:t>
            </a:r>
            <a:r>
              <a:rPr lang="es-ES" altLang="es-ES" baseline="0" dirty="0" err="1"/>
              <a:t>Quinolonas</a:t>
            </a:r>
            <a:r>
              <a:rPr lang="es-ES" altLang="es-ES" baseline="0" dirty="0"/>
              <a:t>.</a:t>
            </a:r>
          </a:p>
          <a:p>
            <a:r>
              <a:rPr lang="es-ES" altLang="es-ES" baseline="0" dirty="0"/>
              <a:t>Los pacientes con </a:t>
            </a:r>
            <a:r>
              <a:rPr lang="es-ES" altLang="es-ES" baseline="0" dirty="0" err="1"/>
              <a:t>orquiepididimitis</a:t>
            </a:r>
            <a:r>
              <a:rPr lang="es-ES" altLang="es-ES" baseline="0" dirty="0"/>
              <a:t> que practican sexo anal deben ser tratados con 1 dosis de 1 gr </a:t>
            </a:r>
            <a:r>
              <a:rPr lang="es-ES" altLang="es-ES" baseline="0" dirty="0" err="1"/>
              <a:t>deCeftriaxona</a:t>
            </a:r>
            <a:r>
              <a:rPr lang="es-ES" altLang="es-ES" baseline="0" dirty="0"/>
              <a:t> </a:t>
            </a:r>
            <a:r>
              <a:rPr lang="es-ES" altLang="es-ES" baseline="0" dirty="0" err="1"/>
              <a:t>im</a:t>
            </a:r>
            <a:r>
              <a:rPr lang="es-ES" altLang="es-ES" baseline="0" dirty="0"/>
              <a:t> más 10 días de </a:t>
            </a:r>
            <a:r>
              <a:rPr lang="es-ES" altLang="es-ES" baseline="0" dirty="0" err="1"/>
              <a:t>Fluorquinolonas</a:t>
            </a:r>
            <a:r>
              <a:rPr lang="es-ES" altLang="es-ES" baseline="0" dirty="0"/>
              <a:t> orales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25</a:t>
            </a:fld>
            <a:endParaRPr lang="es-ES" alt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La anatomía patológica muestra en riñón úlceras, necrosis papilar, calcificaciones, estenosis de los cálices, de la unión </a:t>
            </a:r>
            <a:r>
              <a:rPr lang="es-ES" altLang="es-ES" dirty="0" err="1"/>
              <a:t>pielo</a:t>
            </a:r>
            <a:r>
              <a:rPr lang="es-ES" altLang="es-ES" dirty="0"/>
              <a:t> </a:t>
            </a:r>
            <a:r>
              <a:rPr lang="es-ES" altLang="es-ES" dirty="0" err="1"/>
              <a:t>ureteral</a:t>
            </a:r>
            <a:r>
              <a:rPr lang="es-ES" altLang="es-ES" dirty="0"/>
              <a:t> o de la unión </a:t>
            </a:r>
            <a:r>
              <a:rPr lang="es-ES" altLang="es-ES" dirty="0" err="1"/>
              <a:t>urétero</a:t>
            </a:r>
            <a:r>
              <a:rPr lang="es-ES" altLang="es-ES" dirty="0"/>
              <a:t> vesical, esclerosis del </a:t>
            </a:r>
            <a:r>
              <a:rPr lang="es-ES" altLang="es-ES" dirty="0" err="1"/>
              <a:t>detrusor</a:t>
            </a:r>
            <a:r>
              <a:rPr lang="es-ES" altLang="es-ES" dirty="0"/>
              <a:t>.</a:t>
            </a:r>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26</a:t>
            </a:fld>
            <a:endParaRPr lang="es-ES" alt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 ocasiones pasa desapercibido y es diagnosticado</a:t>
            </a:r>
            <a:r>
              <a:rPr lang="es-ES" altLang="es-ES" baseline="0" dirty="0"/>
              <a:t> en la adolescencia o la edad adulta.</a:t>
            </a:r>
          </a:p>
          <a:p>
            <a:r>
              <a:rPr lang="es-ES" altLang="es-ES" baseline="0" dirty="0"/>
              <a:t>El reflujo crónico se comporta como una obstrucción crónica de la vía.</a:t>
            </a:r>
          </a:p>
          <a:p>
            <a:r>
              <a:rPr lang="es-ES" altLang="es-ES" baseline="0" dirty="0"/>
              <a:t>También puede aparecer una </a:t>
            </a:r>
            <a:r>
              <a:rPr lang="es-ES" altLang="es-ES" baseline="0" dirty="0" err="1"/>
              <a:t>glomerulonefritis</a:t>
            </a:r>
            <a:r>
              <a:rPr lang="es-ES" altLang="es-ES" baseline="0" dirty="0"/>
              <a:t> focal y segmentaria en el contexto.</a:t>
            </a:r>
          </a:p>
          <a:p>
            <a:r>
              <a:rPr lang="es-ES" altLang="es-ES" baseline="0" dirty="0"/>
              <a:t>Para ver el grado de afectación renal se usan gammagrafía y ecografía renal.</a:t>
            </a:r>
          </a:p>
          <a:p>
            <a:r>
              <a:rPr lang="es-ES" altLang="es-ES" baseline="0" dirty="0"/>
              <a:t>Tratamiento en función del grado de reflujo y lesión renal, normalmente quirúrgico.</a:t>
            </a:r>
          </a:p>
          <a:p>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27</a:t>
            </a:fld>
            <a:endParaRPr lang="es-ES" alt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La PNA bacteriana</a:t>
            </a:r>
            <a:r>
              <a:rPr lang="es-ES" altLang="es-ES" baseline="0" dirty="0"/>
              <a:t> focal se diagnostica inicialmente con ECO que ve una masa sin márgenes definidos, la prueba definitiva es un </a:t>
            </a:r>
            <a:r>
              <a:rPr lang="es-ES" altLang="es-ES" baseline="0" dirty="0" err="1"/>
              <a:t>uroTAC</a:t>
            </a:r>
            <a:r>
              <a:rPr lang="es-ES" altLang="es-ES" baseline="0" dirty="0"/>
              <a:t> en que se ven lesiones en cuña que no se realzan con el contraste y que afectan a uno o varios lóbulos renales.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28</a:t>
            </a:fld>
            <a:endParaRPr lang="es-ES" alt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a:t>
            </a:r>
            <a:r>
              <a:rPr lang="es-ES" altLang="es-ES" baseline="0" dirty="0"/>
              <a:t> la </a:t>
            </a:r>
            <a:r>
              <a:rPr lang="es-ES" altLang="es-ES" baseline="0" dirty="0" err="1"/>
              <a:t>pielonefritis</a:t>
            </a:r>
            <a:r>
              <a:rPr lang="es-ES" altLang="es-ES" baseline="0" dirty="0"/>
              <a:t> </a:t>
            </a:r>
            <a:r>
              <a:rPr lang="es-ES" altLang="es-ES" baseline="0" dirty="0" err="1"/>
              <a:t>xantogranulomatosa</a:t>
            </a:r>
            <a:r>
              <a:rPr lang="es-ES" altLang="es-ES" baseline="0" dirty="0"/>
              <a:t> puede observarse macrófagos cargados de grasa en </a:t>
            </a:r>
            <a:r>
              <a:rPr lang="es-ES" altLang="es-ES" baseline="0"/>
              <a:t>orina.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29</a:t>
            </a:fld>
            <a:endParaRPr lang="es-ES" alt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a:t>
            </a:r>
            <a:r>
              <a:rPr lang="es-ES" altLang="es-ES" baseline="0" dirty="0"/>
              <a:t> la </a:t>
            </a:r>
            <a:r>
              <a:rPr lang="es-ES" altLang="es-ES" baseline="0" dirty="0" err="1"/>
              <a:t>pielonefritis</a:t>
            </a:r>
            <a:r>
              <a:rPr lang="es-ES" altLang="es-ES" baseline="0" dirty="0"/>
              <a:t> </a:t>
            </a:r>
            <a:r>
              <a:rPr lang="es-ES" altLang="es-ES" baseline="0" dirty="0" err="1"/>
              <a:t>xantogranulomatosa</a:t>
            </a:r>
            <a:r>
              <a:rPr lang="es-ES" altLang="es-ES" baseline="0" dirty="0"/>
              <a:t> puede observarse macrófagos cargados de grasa en </a:t>
            </a:r>
            <a:r>
              <a:rPr lang="es-ES" altLang="es-ES" baseline="0"/>
              <a:t>orina.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30</a:t>
            </a:fld>
            <a:endParaRPr lang="es-ES" altLang="es-ES"/>
          </a:p>
        </p:txBody>
      </p:sp>
    </p:spTree>
    <p:extLst>
      <p:ext uri="{BB962C8B-B14F-4D97-AF65-F5344CB8AC3E}">
        <p14:creationId xmlns:p14="http://schemas.microsoft.com/office/powerpoint/2010/main" val="3940221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 general las </a:t>
            </a:r>
            <a:r>
              <a:rPr lang="es-ES" altLang="es-ES" dirty="0" err="1"/>
              <a:t>ITUs</a:t>
            </a:r>
            <a:r>
              <a:rPr lang="es-ES" altLang="es-ES" dirty="0"/>
              <a:t> son más frecuentes en mujeres. Los picos de frecuencia en hombres son en la infancia por alteraciones anatómicas congénitas y en la ancianidad por la alta </a:t>
            </a:r>
            <a:r>
              <a:rPr lang="es-ES" altLang="es-ES" dirty="0" err="1"/>
              <a:t>prebalencisa</a:t>
            </a:r>
            <a:r>
              <a:rPr lang="es-ES" altLang="es-ES" baseline="0" dirty="0"/>
              <a:t> de la patología prostática.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4</a:t>
            </a:fld>
            <a:endParaRPr lang="es-ES" alt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Clasificación</a:t>
            </a:r>
            <a:r>
              <a:rPr lang="es-ES" altLang="es-ES" baseline="0" dirty="0"/>
              <a:t> en función de su localización anatómica concreta en el tracto urinario.</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5</a:t>
            </a:fld>
            <a:endParaRPr lang="es-ES" alt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Clasificación</a:t>
            </a:r>
            <a:r>
              <a:rPr lang="es-ES" altLang="es-ES" baseline="0" dirty="0"/>
              <a:t> en función de su evolución  y la coexistencia de factores de </a:t>
            </a:r>
            <a:r>
              <a:rPr lang="es-ES" altLang="es-ES" baseline="0" dirty="0" err="1"/>
              <a:t>riresgo</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6</a:t>
            </a:fld>
            <a:endParaRPr lang="es-ES" alt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Hay</a:t>
            </a:r>
            <a:r>
              <a:rPr lang="es-ES" altLang="es-ES" baseline="0" dirty="0"/>
              <a:t> condiciones que favorecen las ITU como el embarazo, la obstrucción al paso de la orina por cualquier causa, ya sea orgánica o neurológica, el reflujo vesico ureteral. También hay factores de virulencia bacteriana.</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7</a:t>
            </a:fld>
            <a:endParaRPr lang="es-ES" alt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En</a:t>
            </a:r>
            <a:r>
              <a:rPr lang="es-ES" altLang="es-ES" baseline="0" dirty="0"/>
              <a:t> cada área sanitaria hay unos patrones de resistencia antibiótica que conviene conocer</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8</a:t>
            </a:fld>
            <a:endParaRPr lang="es-ES" alt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Si hay deterioro cognitivo y en grandes ancianos, la</a:t>
            </a:r>
            <a:r>
              <a:rPr lang="es-ES" altLang="es-ES" baseline="0" dirty="0"/>
              <a:t> clínica puede consistir sólo en deterioro inexplicable de la situación basal.</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9</a:t>
            </a:fld>
            <a:endParaRPr lang="es-ES" alt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8195" name="Marcador de notas 2"/>
          <p:cNvSpPr>
            <a:spLocks noGrp="1"/>
          </p:cNvSpPr>
          <p:nvPr>
            <p:ph type="body" idx="1"/>
          </p:nvPr>
        </p:nvSpPr>
        <p:spPr bwMode="auto">
          <a:noFill/>
        </p:spPr>
        <p:txBody>
          <a:bodyPr wrap="square" numCol="1" anchor="t" anchorCtr="0" compatLnSpc="1">
            <a:prstTxWarp prst="textNoShape">
              <a:avLst/>
            </a:prstTxWarp>
          </a:bodyPr>
          <a:lstStyle/>
          <a:p>
            <a:r>
              <a:rPr lang="es-ES" altLang="es-ES" dirty="0"/>
              <a:t>El cultivo se hace</a:t>
            </a:r>
            <a:r>
              <a:rPr lang="es-ES" altLang="es-ES" baseline="0" dirty="0"/>
              <a:t> directamente en placa de </a:t>
            </a:r>
            <a:r>
              <a:rPr lang="es-ES" altLang="es-ES" baseline="0" dirty="0" err="1"/>
              <a:t>Agar</a:t>
            </a:r>
            <a:r>
              <a:rPr lang="es-ES" altLang="es-ES" baseline="0" dirty="0"/>
              <a:t>. Se podría hacer por punción </a:t>
            </a:r>
            <a:r>
              <a:rPr lang="es-ES" altLang="es-ES" baseline="0" dirty="0" err="1"/>
              <a:t>suprapúbica</a:t>
            </a:r>
            <a:r>
              <a:rPr lang="es-ES" altLang="es-ES" baseline="0" dirty="0"/>
              <a:t> que es más agresivo pero se considera positivo con mínima presencia de patógenos</a:t>
            </a:r>
            <a:endParaRPr lang="es-ES" altLang="es-ES" dirty="0"/>
          </a:p>
        </p:txBody>
      </p:sp>
      <p:sp>
        <p:nvSpPr>
          <p:cNvPr id="8196" name="Marcador de número de diapositiva 3"/>
          <p:cNvSpPr>
            <a:spLocks noGrp="1"/>
          </p:cNvSpPr>
          <p:nvPr>
            <p:ph type="sldNum" sz="quarter" idx="5"/>
          </p:nvPr>
        </p:nvSpPr>
        <p:spPr bwMode="auto">
          <a:noFill/>
          <a:ln>
            <a:miter lim="800000"/>
            <a:headEnd/>
            <a:tailEnd/>
          </a:ln>
        </p:spPr>
        <p:txBody>
          <a:bodyPr/>
          <a:lstStyle/>
          <a:p>
            <a:fld id="{C2432F32-1DC0-4DA9-9486-67B91D352C12}" type="slidenum">
              <a:rPr lang="es-ES" altLang="es-ES"/>
              <a:pPr/>
              <a:t>10</a:t>
            </a:fld>
            <a:endParaRPr lang="es-ES" alt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pPr>
              <a:defRPr/>
            </a:pPr>
            <a:fld id="{C0CF0F7E-3923-4903-A195-3899FC8E9E4A}" type="datetime1">
              <a:rPr lang="es-ES"/>
              <a:pPr>
                <a:defRPr/>
              </a:pPr>
              <a:t>25/04/2022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r>
              <a:rPr lang="es-ES"/>
              <a:t> </a:t>
            </a:r>
          </a:p>
        </p:txBody>
      </p:sp>
      <p:sp>
        <p:nvSpPr>
          <p:cNvPr id="6" name="5 Marcador de número de diapositiva"/>
          <p:cNvSpPr>
            <a:spLocks noGrp="1"/>
          </p:cNvSpPr>
          <p:nvPr>
            <p:ph type="sldNum" sz="quarter" idx="12"/>
          </p:nvPr>
        </p:nvSpPr>
        <p:spPr/>
        <p:txBody>
          <a:bodyPr/>
          <a:lstStyle>
            <a:lvl1pPr>
              <a:defRPr/>
            </a:lvl1pPr>
          </a:lstStyle>
          <a:p>
            <a:fld id="{3BA1522D-9CBB-4020-B1D2-DB2823F1536A}" type="slidenum">
              <a:rPr lang="es-ES" altLang="es-ES"/>
              <a:pPr/>
              <a:t>‹Nº›</a:t>
            </a:fld>
            <a:endParaRPr lang="es-ES" alt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98F73DEA-FCC1-4D39-9174-085C08F39EA8}" type="datetime1">
              <a:rPr lang="es-ES"/>
              <a:pPr>
                <a:defRPr/>
              </a:pPr>
              <a:t>25/04/2022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r>
              <a:rPr lang="es-ES"/>
              <a:t> </a:t>
            </a:r>
          </a:p>
        </p:txBody>
      </p:sp>
      <p:sp>
        <p:nvSpPr>
          <p:cNvPr id="6" name="5 Marcador de número de diapositiva"/>
          <p:cNvSpPr>
            <a:spLocks noGrp="1"/>
          </p:cNvSpPr>
          <p:nvPr>
            <p:ph type="sldNum" sz="quarter" idx="12"/>
          </p:nvPr>
        </p:nvSpPr>
        <p:spPr/>
        <p:txBody>
          <a:bodyPr/>
          <a:lstStyle>
            <a:lvl1pPr>
              <a:defRPr/>
            </a:lvl1pPr>
          </a:lstStyle>
          <a:p>
            <a:fld id="{06A4C3CE-7E3B-4D16-80CA-F93076F248A1}" type="slidenum">
              <a:rPr lang="es-ES" altLang="es-ES"/>
              <a:pPr/>
              <a:t>‹Nº›</a:t>
            </a:fld>
            <a:endParaRPr lang="es-ES" alt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7012C5C4-6111-4FCE-AC62-1A39A04026F0}" type="datetime1">
              <a:rPr lang="es-ES"/>
              <a:pPr>
                <a:defRPr/>
              </a:pPr>
              <a:t>25/04/2022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r>
              <a:rPr lang="es-ES"/>
              <a:t> </a:t>
            </a:r>
          </a:p>
        </p:txBody>
      </p:sp>
      <p:sp>
        <p:nvSpPr>
          <p:cNvPr id="6" name="5 Marcador de número de diapositiva"/>
          <p:cNvSpPr>
            <a:spLocks noGrp="1"/>
          </p:cNvSpPr>
          <p:nvPr>
            <p:ph type="sldNum" sz="quarter" idx="12"/>
          </p:nvPr>
        </p:nvSpPr>
        <p:spPr/>
        <p:txBody>
          <a:bodyPr/>
          <a:lstStyle>
            <a:lvl1pPr>
              <a:defRPr/>
            </a:lvl1pPr>
          </a:lstStyle>
          <a:p>
            <a:fld id="{77C4EC40-4B00-4168-BD75-EE5B22C766E0}" type="slidenum">
              <a:rPr lang="es-ES" altLang="es-ES"/>
              <a:pPr/>
              <a:t>‹Nº›</a:t>
            </a:fld>
            <a:endParaRPr lang="es-ES" alt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55BD646D-2CD6-4221-BD79-8391386DAC7D}" type="datetime1">
              <a:rPr lang="es-ES"/>
              <a:pPr>
                <a:defRPr/>
              </a:pPr>
              <a:t>25/04/2022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r>
              <a:rPr lang="es-ES"/>
              <a:t> </a:t>
            </a:r>
          </a:p>
        </p:txBody>
      </p:sp>
      <p:sp>
        <p:nvSpPr>
          <p:cNvPr id="6" name="5 Marcador de número de diapositiva"/>
          <p:cNvSpPr>
            <a:spLocks noGrp="1"/>
          </p:cNvSpPr>
          <p:nvPr>
            <p:ph type="sldNum" sz="quarter" idx="12"/>
          </p:nvPr>
        </p:nvSpPr>
        <p:spPr/>
        <p:txBody>
          <a:bodyPr/>
          <a:lstStyle>
            <a:lvl1pPr>
              <a:defRPr/>
            </a:lvl1pPr>
          </a:lstStyle>
          <a:p>
            <a:fld id="{87D53968-D43C-4FB2-8E69-978933A73DBF}" type="slidenum">
              <a:rPr lang="es-ES" altLang="es-ES"/>
              <a:pPr/>
              <a:t>‹Nº›</a:t>
            </a:fld>
            <a:endParaRPr lang="es-ES" alt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481C2976-AA4B-43BE-8822-1F50B6090319}" type="datetime1">
              <a:rPr lang="es-ES"/>
              <a:pPr>
                <a:defRPr/>
              </a:pPr>
              <a:t>25/04/2022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r>
              <a:rPr lang="es-ES"/>
              <a:t> </a:t>
            </a:r>
          </a:p>
        </p:txBody>
      </p:sp>
      <p:sp>
        <p:nvSpPr>
          <p:cNvPr id="6" name="5 Marcador de número de diapositiva"/>
          <p:cNvSpPr>
            <a:spLocks noGrp="1"/>
          </p:cNvSpPr>
          <p:nvPr>
            <p:ph type="sldNum" sz="quarter" idx="12"/>
          </p:nvPr>
        </p:nvSpPr>
        <p:spPr/>
        <p:txBody>
          <a:bodyPr/>
          <a:lstStyle>
            <a:lvl1pPr>
              <a:defRPr/>
            </a:lvl1pPr>
          </a:lstStyle>
          <a:p>
            <a:fld id="{4D97DCED-B76F-4D23-BE9F-D54072DA32CE}" type="slidenum">
              <a:rPr lang="es-ES" altLang="es-ES"/>
              <a:pPr/>
              <a:t>‹Nº›</a:t>
            </a:fld>
            <a:endParaRPr lang="es-ES" alt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3 Marcador de fecha"/>
          <p:cNvSpPr>
            <a:spLocks noGrp="1"/>
          </p:cNvSpPr>
          <p:nvPr>
            <p:ph type="dt" sz="half" idx="10"/>
          </p:nvPr>
        </p:nvSpPr>
        <p:spPr/>
        <p:txBody>
          <a:bodyPr/>
          <a:lstStyle>
            <a:lvl1pPr>
              <a:defRPr/>
            </a:lvl1pPr>
          </a:lstStyle>
          <a:p>
            <a:pPr>
              <a:defRPr/>
            </a:pPr>
            <a:fld id="{D87D898A-7C57-4545-B1C4-9DDF380654A4}" type="datetime1">
              <a:rPr lang="es-ES"/>
              <a:pPr>
                <a:defRPr/>
              </a:pPr>
              <a:t>25/04/2022</a:t>
            </a:fld>
            <a:endParaRPr lang="es-ES" dirty="0"/>
          </a:p>
        </p:txBody>
      </p:sp>
      <p:sp>
        <p:nvSpPr>
          <p:cNvPr id="6" name="4 Marcador de pie de página"/>
          <p:cNvSpPr>
            <a:spLocks noGrp="1"/>
          </p:cNvSpPr>
          <p:nvPr>
            <p:ph type="ftr" sz="quarter" idx="11"/>
          </p:nvPr>
        </p:nvSpPr>
        <p:spPr/>
        <p:txBody>
          <a:bodyPr/>
          <a:lstStyle>
            <a:lvl1pPr>
              <a:defRPr/>
            </a:lvl1pPr>
          </a:lstStyle>
          <a:p>
            <a:pPr>
              <a:defRPr/>
            </a:pPr>
            <a:r>
              <a:rPr lang="es-ES"/>
              <a:t> </a:t>
            </a:r>
          </a:p>
        </p:txBody>
      </p:sp>
      <p:sp>
        <p:nvSpPr>
          <p:cNvPr id="7" name="5 Marcador de número de diapositiva"/>
          <p:cNvSpPr>
            <a:spLocks noGrp="1"/>
          </p:cNvSpPr>
          <p:nvPr>
            <p:ph type="sldNum" sz="quarter" idx="12"/>
          </p:nvPr>
        </p:nvSpPr>
        <p:spPr/>
        <p:txBody>
          <a:bodyPr/>
          <a:lstStyle>
            <a:lvl1pPr>
              <a:defRPr/>
            </a:lvl1pPr>
          </a:lstStyle>
          <a:p>
            <a:fld id="{BE6534C4-8626-4043-A2A0-D3C358289A47}" type="slidenum">
              <a:rPr lang="es-ES" altLang="es-ES"/>
              <a:pPr/>
              <a:t>‹Nº›</a:t>
            </a:fld>
            <a:endParaRPr lang="es-ES" alt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p:cNvSpPr>
            <a:spLocks noGrp="1"/>
          </p:cNvSpPr>
          <p:nvPr>
            <p:ph type="dt" sz="half" idx="10"/>
          </p:nvPr>
        </p:nvSpPr>
        <p:spPr/>
        <p:txBody>
          <a:bodyPr/>
          <a:lstStyle>
            <a:lvl1pPr>
              <a:defRPr/>
            </a:lvl1pPr>
          </a:lstStyle>
          <a:p>
            <a:pPr>
              <a:defRPr/>
            </a:pPr>
            <a:fld id="{A089F79A-A16B-4BBD-BDE0-1D17D0477403}" type="datetime1">
              <a:rPr lang="es-ES"/>
              <a:pPr>
                <a:defRPr/>
              </a:pPr>
              <a:t>25/04/2022</a:t>
            </a:fld>
            <a:endParaRPr lang="es-ES" dirty="0"/>
          </a:p>
        </p:txBody>
      </p:sp>
      <p:sp>
        <p:nvSpPr>
          <p:cNvPr id="8" name="4 Marcador de pie de página"/>
          <p:cNvSpPr>
            <a:spLocks noGrp="1"/>
          </p:cNvSpPr>
          <p:nvPr>
            <p:ph type="ftr" sz="quarter" idx="11"/>
          </p:nvPr>
        </p:nvSpPr>
        <p:spPr/>
        <p:txBody>
          <a:bodyPr/>
          <a:lstStyle>
            <a:lvl1pPr>
              <a:defRPr/>
            </a:lvl1pPr>
          </a:lstStyle>
          <a:p>
            <a:pPr>
              <a:defRPr/>
            </a:pPr>
            <a:r>
              <a:rPr lang="es-ES"/>
              <a:t> </a:t>
            </a:r>
          </a:p>
        </p:txBody>
      </p:sp>
      <p:sp>
        <p:nvSpPr>
          <p:cNvPr id="9" name="5 Marcador de número de diapositiva"/>
          <p:cNvSpPr>
            <a:spLocks noGrp="1"/>
          </p:cNvSpPr>
          <p:nvPr>
            <p:ph type="sldNum" sz="quarter" idx="12"/>
          </p:nvPr>
        </p:nvSpPr>
        <p:spPr/>
        <p:txBody>
          <a:bodyPr/>
          <a:lstStyle>
            <a:lvl1pPr>
              <a:defRPr/>
            </a:lvl1pPr>
          </a:lstStyle>
          <a:p>
            <a:fld id="{5E5C444A-2DD9-4BBD-AC8D-579E101E0F73}" type="slidenum">
              <a:rPr lang="es-ES" altLang="es-ES"/>
              <a:pPr/>
              <a:t>‹Nº›</a:t>
            </a:fld>
            <a:endParaRPr lang="es-ES" alt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3 Marcador de fecha"/>
          <p:cNvSpPr>
            <a:spLocks noGrp="1"/>
          </p:cNvSpPr>
          <p:nvPr>
            <p:ph type="dt" sz="half" idx="10"/>
          </p:nvPr>
        </p:nvSpPr>
        <p:spPr/>
        <p:txBody>
          <a:bodyPr/>
          <a:lstStyle>
            <a:lvl1pPr>
              <a:defRPr/>
            </a:lvl1pPr>
          </a:lstStyle>
          <a:p>
            <a:pPr>
              <a:defRPr/>
            </a:pPr>
            <a:fld id="{CA134C2D-966E-4A33-83EA-5FC062ABDDCE}" type="datetime1">
              <a:rPr lang="es-ES"/>
              <a:pPr>
                <a:defRPr/>
              </a:pPr>
              <a:t>25/04/2022</a:t>
            </a:fld>
            <a:endParaRPr lang="es-ES" dirty="0"/>
          </a:p>
        </p:txBody>
      </p:sp>
      <p:sp>
        <p:nvSpPr>
          <p:cNvPr id="4" name="4 Marcador de pie de página"/>
          <p:cNvSpPr>
            <a:spLocks noGrp="1"/>
          </p:cNvSpPr>
          <p:nvPr>
            <p:ph type="ftr" sz="quarter" idx="11"/>
          </p:nvPr>
        </p:nvSpPr>
        <p:spPr/>
        <p:txBody>
          <a:bodyPr/>
          <a:lstStyle>
            <a:lvl1pPr>
              <a:defRPr/>
            </a:lvl1pPr>
          </a:lstStyle>
          <a:p>
            <a:pPr>
              <a:defRPr/>
            </a:pPr>
            <a:r>
              <a:rPr lang="es-ES"/>
              <a:t> </a:t>
            </a:r>
          </a:p>
        </p:txBody>
      </p:sp>
      <p:sp>
        <p:nvSpPr>
          <p:cNvPr id="5" name="5 Marcador de número de diapositiva"/>
          <p:cNvSpPr>
            <a:spLocks noGrp="1"/>
          </p:cNvSpPr>
          <p:nvPr>
            <p:ph type="sldNum" sz="quarter" idx="12"/>
          </p:nvPr>
        </p:nvSpPr>
        <p:spPr/>
        <p:txBody>
          <a:bodyPr/>
          <a:lstStyle>
            <a:lvl1pPr>
              <a:defRPr/>
            </a:lvl1pPr>
          </a:lstStyle>
          <a:p>
            <a:fld id="{39AC4109-A7D9-4B1F-8C6B-A79E272AB8CD}" type="slidenum">
              <a:rPr lang="es-ES" altLang="es-ES"/>
              <a:pPr/>
              <a:t>‹Nº›</a:t>
            </a:fld>
            <a:endParaRPr lang="es-ES" alt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FBF3EB7F-913D-4064-B61D-151BCBB554ED}" type="datetime1">
              <a:rPr lang="es-ES"/>
              <a:pPr>
                <a:defRPr/>
              </a:pPr>
              <a:t>25/04/2022</a:t>
            </a:fld>
            <a:endParaRPr lang="es-ES" dirty="0"/>
          </a:p>
        </p:txBody>
      </p:sp>
      <p:sp>
        <p:nvSpPr>
          <p:cNvPr id="3" name="4 Marcador de pie de página"/>
          <p:cNvSpPr>
            <a:spLocks noGrp="1"/>
          </p:cNvSpPr>
          <p:nvPr>
            <p:ph type="ftr" sz="quarter" idx="11"/>
          </p:nvPr>
        </p:nvSpPr>
        <p:spPr/>
        <p:txBody>
          <a:bodyPr/>
          <a:lstStyle>
            <a:lvl1pPr>
              <a:defRPr/>
            </a:lvl1pPr>
          </a:lstStyle>
          <a:p>
            <a:pPr>
              <a:defRPr/>
            </a:pPr>
            <a:r>
              <a:rPr lang="es-ES"/>
              <a:t> </a:t>
            </a:r>
          </a:p>
        </p:txBody>
      </p:sp>
      <p:sp>
        <p:nvSpPr>
          <p:cNvPr id="4" name="5 Marcador de número de diapositiva"/>
          <p:cNvSpPr>
            <a:spLocks noGrp="1"/>
          </p:cNvSpPr>
          <p:nvPr>
            <p:ph type="sldNum" sz="quarter" idx="12"/>
          </p:nvPr>
        </p:nvSpPr>
        <p:spPr/>
        <p:txBody>
          <a:bodyPr/>
          <a:lstStyle>
            <a:lvl1pPr>
              <a:defRPr/>
            </a:lvl1pPr>
          </a:lstStyle>
          <a:p>
            <a:fld id="{63B8D3DA-660F-4159-A2FB-2A4BAF57FA23}" type="slidenum">
              <a:rPr lang="es-ES" altLang="es-ES"/>
              <a:pPr/>
              <a:t>‹Nº›</a:t>
            </a:fld>
            <a:endParaRPr lang="es-ES" alt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82C27AF-B4C0-4A46-8B92-85EAB75BD75E}" type="datetime1">
              <a:rPr lang="es-ES"/>
              <a:pPr>
                <a:defRPr/>
              </a:pPr>
              <a:t>25/04/2022</a:t>
            </a:fld>
            <a:endParaRPr lang="es-ES" dirty="0"/>
          </a:p>
        </p:txBody>
      </p:sp>
      <p:sp>
        <p:nvSpPr>
          <p:cNvPr id="6" name="4 Marcador de pie de página"/>
          <p:cNvSpPr>
            <a:spLocks noGrp="1"/>
          </p:cNvSpPr>
          <p:nvPr>
            <p:ph type="ftr" sz="quarter" idx="11"/>
          </p:nvPr>
        </p:nvSpPr>
        <p:spPr/>
        <p:txBody>
          <a:bodyPr/>
          <a:lstStyle>
            <a:lvl1pPr>
              <a:defRPr/>
            </a:lvl1pPr>
          </a:lstStyle>
          <a:p>
            <a:pPr>
              <a:defRPr/>
            </a:pPr>
            <a:r>
              <a:rPr lang="es-ES"/>
              <a:t> </a:t>
            </a:r>
          </a:p>
        </p:txBody>
      </p:sp>
      <p:sp>
        <p:nvSpPr>
          <p:cNvPr id="7" name="5 Marcador de número de diapositiva"/>
          <p:cNvSpPr>
            <a:spLocks noGrp="1"/>
          </p:cNvSpPr>
          <p:nvPr>
            <p:ph type="sldNum" sz="quarter" idx="12"/>
          </p:nvPr>
        </p:nvSpPr>
        <p:spPr/>
        <p:txBody>
          <a:bodyPr/>
          <a:lstStyle>
            <a:lvl1pPr>
              <a:defRPr/>
            </a:lvl1pPr>
          </a:lstStyle>
          <a:p>
            <a:fld id="{C26E101F-61B0-4992-948A-C34D5B64E360}" type="slidenum">
              <a:rPr lang="es-ES" altLang="es-ES"/>
              <a:pPr/>
              <a:t>‹Nº›</a:t>
            </a:fld>
            <a:endParaRPr lang="es-ES" alt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4671F9AC-4E08-4F47-BDC1-F23A2DFA1520}" type="datetime1">
              <a:rPr lang="es-ES"/>
              <a:pPr>
                <a:defRPr/>
              </a:pPr>
              <a:t>25/04/2022</a:t>
            </a:fld>
            <a:endParaRPr lang="es-ES" dirty="0"/>
          </a:p>
        </p:txBody>
      </p:sp>
      <p:sp>
        <p:nvSpPr>
          <p:cNvPr id="6" name="4 Marcador de pie de página"/>
          <p:cNvSpPr>
            <a:spLocks noGrp="1"/>
          </p:cNvSpPr>
          <p:nvPr>
            <p:ph type="ftr" sz="quarter" idx="11"/>
          </p:nvPr>
        </p:nvSpPr>
        <p:spPr/>
        <p:txBody>
          <a:bodyPr/>
          <a:lstStyle>
            <a:lvl1pPr>
              <a:defRPr/>
            </a:lvl1pPr>
          </a:lstStyle>
          <a:p>
            <a:pPr>
              <a:defRPr/>
            </a:pPr>
            <a:r>
              <a:rPr lang="es-ES"/>
              <a:t> </a:t>
            </a:r>
          </a:p>
        </p:txBody>
      </p:sp>
      <p:sp>
        <p:nvSpPr>
          <p:cNvPr id="7" name="5 Marcador de número de diapositiva"/>
          <p:cNvSpPr>
            <a:spLocks noGrp="1"/>
          </p:cNvSpPr>
          <p:nvPr>
            <p:ph type="sldNum" sz="quarter" idx="12"/>
          </p:nvPr>
        </p:nvSpPr>
        <p:spPr/>
        <p:txBody>
          <a:bodyPr/>
          <a:lstStyle>
            <a:lvl1pPr>
              <a:defRPr/>
            </a:lvl1pPr>
          </a:lstStyle>
          <a:p>
            <a:fld id="{DD550DD2-2A1A-4740-A209-666FD63C00B1}" type="slidenum">
              <a:rPr lang="es-ES" altLang="es-ES"/>
              <a:pPr/>
              <a:t>‹Nº›</a:t>
            </a:fld>
            <a:endParaRPr lang="es-ES" alt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alpha val="20000"/>
          </a:schemeClr>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90F1AE2-5447-447C-B111-ACF0A228F219}" type="datetime1">
              <a:rPr lang="es-ES"/>
              <a:pPr>
                <a:defRPr/>
              </a:pPr>
              <a:t>25/04/2022</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es-ES"/>
              <a:t> </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defRPr>
            </a:lvl1pPr>
          </a:lstStyle>
          <a:p>
            <a:fld id="{D71A31EE-468D-480A-B227-52E218313A63}" type="slidenum">
              <a:rPr lang="es-ES" altLang="es-ES"/>
              <a:pPr/>
              <a:t>‹Nº›</a:t>
            </a:fld>
            <a:endParaRPr lang="es-ES" alt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a:extLst>
              <a:ext uri="{FF2B5EF4-FFF2-40B4-BE49-F238E27FC236}">
                <a16:creationId xmlns:a16="http://schemas.microsoft.com/office/drawing/2014/main" id="{DFCDB9C4-6EC2-4902-A16A-5172E04670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6438" y="115888"/>
            <a:ext cx="1476375"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2" descr="C:\Users\victor\OneDrive\NEFROLOGIA AL DIA\DOMINIO\Dossier\Icono NAD.jpg">
            <a:extLst>
              <a:ext uri="{FF2B5EF4-FFF2-40B4-BE49-F238E27FC236}">
                <a16:creationId xmlns:a16="http://schemas.microsoft.com/office/drawing/2014/main" id="{97E840CD-67BE-4117-9139-1DA12B1BAF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063" y="312738"/>
            <a:ext cx="1871662"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8 Rectángulo">
            <a:extLst>
              <a:ext uri="{FF2B5EF4-FFF2-40B4-BE49-F238E27FC236}">
                <a16:creationId xmlns:a16="http://schemas.microsoft.com/office/drawing/2014/main" id="{D07EF037-883E-4EA0-A173-B02545A2BCB1}"/>
              </a:ext>
            </a:extLst>
          </p:cNvPr>
          <p:cNvSpPr>
            <a:spLocks noChangeArrowheads="1"/>
          </p:cNvSpPr>
          <p:nvPr/>
        </p:nvSpPr>
        <p:spPr bwMode="auto">
          <a:xfrm>
            <a:off x="2484438" y="193675"/>
            <a:ext cx="457200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ES" altLang="es-ES" sz="2200" b="1">
                <a:solidFill>
                  <a:srgbClr val="0000FF"/>
                </a:solidFill>
              </a:rPr>
              <a:t>Grupo Universidad de la SEN para Docencia de Grado</a:t>
            </a:r>
          </a:p>
          <a:p>
            <a:pPr algn="ctr" eaLnBrk="1" hangingPunct="1"/>
            <a:r>
              <a:rPr lang="es-ES" altLang="es-ES" sz="1600" b="1">
                <a:solidFill>
                  <a:srgbClr val="0000FF"/>
                </a:solidFill>
              </a:rPr>
              <a:t>Coordinador Prof Gabriel de Arriba</a:t>
            </a:r>
          </a:p>
        </p:txBody>
      </p:sp>
      <p:cxnSp>
        <p:nvCxnSpPr>
          <p:cNvPr id="11" name="10 Conector recto">
            <a:extLst>
              <a:ext uri="{FF2B5EF4-FFF2-40B4-BE49-F238E27FC236}">
                <a16:creationId xmlns:a16="http://schemas.microsoft.com/office/drawing/2014/main" id="{6F0F6995-1C47-453A-9A69-A9E5E98AC4A8}"/>
              </a:ext>
            </a:extLst>
          </p:cNvPr>
          <p:cNvCxnSpPr/>
          <p:nvPr/>
        </p:nvCxnSpPr>
        <p:spPr>
          <a:xfrm>
            <a:off x="252413" y="1444625"/>
            <a:ext cx="82804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199" name="309 CuadroTexto">
            <a:extLst>
              <a:ext uri="{FF2B5EF4-FFF2-40B4-BE49-F238E27FC236}">
                <a16:creationId xmlns:a16="http://schemas.microsoft.com/office/drawing/2014/main" id="{102A3018-9462-4CCF-AEEB-3F8956D6DB27}"/>
              </a:ext>
            </a:extLst>
          </p:cNvPr>
          <p:cNvSpPr txBox="1">
            <a:spLocks noChangeArrowheads="1"/>
          </p:cNvSpPr>
          <p:nvPr/>
        </p:nvSpPr>
        <p:spPr bwMode="auto">
          <a:xfrm>
            <a:off x="684213" y="1700213"/>
            <a:ext cx="5068888" cy="76944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buFont typeface="Arial" panose="020B0604020202020204" pitchFamily="34" charset="0"/>
              <a:buNone/>
            </a:pPr>
            <a:r>
              <a:rPr lang="es-ES" altLang="es-ES" sz="4400" b="1">
                <a:solidFill>
                  <a:srgbClr val="000000"/>
                </a:solidFill>
              </a:rPr>
              <a:t>Infecciones Urinarias</a:t>
            </a:r>
          </a:p>
        </p:txBody>
      </p:sp>
      <p:sp>
        <p:nvSpPr>
          <p:cNvPr id="8200" name="CuadroTexto 7">
            <a:extLst>
              <a:ext uri="{FF2B5EF4-FFF2-40B4-BE49-F238E27FC236}">
                <a16:creationId xmlns:a16="http://schemas.microsoft.com/office/drawing/2014/main" id="{B5A697BA-A6F9-4917-9594-14D349C7D8E8}"/>
              </a:ext>
            </a:extLst>
          </p:cNvPr>
          <p:cNvSpPr txBox="1">
            <a:spLocks noChangeArrowheads="1"/>
          </p:cNvSpPr>
          <p:nvPr/>
        </p:nvSpPr>
        <p:spPr bwMode="auto">
          <a:xfrm>
            <a:off x="179388" y="949325"/>
            <a:ext cx="3222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s-ES" altLang="es-ES" sz="1400" u="sng">
                <a:solidFill>
                  <a:srgbClr val="0000FF"/>
                </a:solidFill>
              </a:rPr>
              <a:t>  http://www.nefrologiaaldia.org</a:t>
            </a:r>
          </a:p>
        </p:txBody>
      </p:sp>
      <p:sp>
        <p:nvSpPr>
          <p:cNvPr id="10" name="Text Box 309">
            <a:extLst>
              <a:ext uri="{FF2B5EF4-FFF2-40B4-BE49-F238E27FC236}">
                <a16:creationId xmlns:a16="http://schemas.microsoft.com/office/drawing/2014/main" id="{7919D82D-CC58-4DAC-8B20-C6B5856E8FD1}"/>
              </a:ext>
            </a:extLst>
          </p:cNvPr>
          <p:cNvSpPr txBox="1">
            <a:spLocks noChangeArrowheads="1"/>
          </p:cNvSpPr>
          <p:nvPr/>
        </p:nvSpPr>
        <p:spPr bwMode="auto">
          <a:xfrm>
            <a:off x="539552" y="2713871"/>
            <a:ext cx="3601820" cy="1015663"/>
          </a:xfrm>
          <a:prstGeom prst="rect">
            <a:avLst/>
          </a:prstGeom>
          <a:noFill/>
          <a:ln w="9525">
            <a:noFill/>
            <a:miter lim="800000"/>
            <a:headEnd/>
            <a:tailEnd/>
          </a:ln>
        </p:spPr>
        <p:txBody>
          <a:bodyPr wrap="none">
            <a:spAutoFit/>
          </a:bodyPr>
          <a:lstStyle/>
          <a:p>
            <a:pPr eaLnBrk="1" hangingPunct="1"/>
            <a:r>
              <a:rPr lang="es-ES" altLang="es-ES" sz="2000" dirty="0">
                <a:solidFill>
                  <a:schemeClr val="bg1"/>
                </a:solidFill>
              </a:rPr>
              <a:t>PONENTE: </a:t>
            </a:r>
            <a:r>
              <a:rPr lang="es-ES" altLang="es-ES" sz="2000" dirty="0" err="1">
                <a:solidFill>
                  <a:schemeClr val="bg1"/>
                </a:solidFill>
              </a:rPr>
              <a:t>Dr</a:t>
            </a:r>
            <a:r>
              <a:rPr lang="es-ES" altLang="es-ES" sz="2000" dirty="0">
                <a:solidFill>
                  <a:schemeClr val="bg1"/>
                </a:solidFill>
              </a:rPr>
              <a:t> Fernando </a:t>
            </a:r>
            <a:r>
              <a:rPr lang="es-ES" altLang="es-ES" sz="2000" dirty="0" err="1">
                <a:solidFill>
                  <a:schemeClr val="bg1"/>
                </a:solidFill>
              </a:rPr>
              <a:t>Simal</a:t>
            </a:r>
            <a:endParaRPr lang="es-ES" altLang="es-ES" sz="2000" dirty="0">
              <a:solidFill>
                <a:schemeClr val="bg1"/>
              </a:solidFill>
            </a:endParaRPr>
          </a:p>
          <a:p>
            <a:pPr eaLnBrk="1" hangingPunct="1"/>
            <a:r>
              <a:rPr lang="es-ES" altLang="es-ES" sz="2000" dirty="0">
                <a:solidFill>
                  <a:schemeClr val="bg1"/>
                </a:solidFill>
              </a:rPr>
              <a:t>HOSPITAL: Universitario El Bierzo</a:t>
            </a:r>
          </a:p>
          <a:p>
            <a:pPr eaLnBrk="1" hangingPunct="1"/>
            <a:r>
              <a:rPr lang="es-ES" altLang="es-ES" sz="2000" dirty="0">
                <a:solidFill>
                  <a:schemeClr val="bg1"/>
                </a:solidFill>
              </a:rPr>
              <a:t>UNIVERSIDAD</a:t>
            </a:r>
            <a:r>
              <a:rPr lang="es-ES" altLang="es-ES" sz="2000">
                <a:solidFill>
                  <a:schemeClr val="bg1"/>
                </a:solidFill>
              </a:rPr>
              <a:t>: León</a:t>
            </a:r>
            <a:endParaRPr lang="es-ES" altLang="es-ES" sz="2000" dirty="0">
              <a:solidFill>
                <a:schemeClr val="bg1"/>
              </a:solidFill>
            </a:endParaRPr>
          </a:p>
        </p:txBody>
      </p:sp>
      <p:sp>
        <p:nvSpPr>
          <p:cNvPr id="12" name="CuadroTexto 1">
            <a:extLst>
              <a:ext uri="{FF2B5EF4-FFF2-40B4-BE49-F238E27FC236}">
                <a16:creationId xmlns:a16="http://schemas.microsoft.com/office/drawing/2014/main" id="{0ED4CCCB-B0BB-4600-9921-575AC4B94B70}"/>
              </a:ext>
            </a:extLst>
          </p:cNvPr>
          <p:cNvSpPr txBox="1">
            <a:spLocks noChangeArrowheads="1"/>
          </p:cNvSpPr>
          <p:nvPr/>
        </p:nvSpPr>
        <p:spPr bwMode="auto">
          <a:xfrm>
            <a:off x="374514" y="4183171"/>
            <a:ext cx="8520112" cy="1631216"/>
          </a:xfrm>
          <a:prstGeom prst="rect">
            <a:avLst/>
          </a:prstGeom>
          <a:solidFill>
            <a:schemeClr val="tx1">
              <a:lumMod val="95000"/>
            </a:schemeClr>
          </a:solidFill>
          <a:ln>
            <a:solidFill>
              <a:schemeClr val="accent1"/>
            </a:solid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r>
              <a:rPr lang="es-ES" altLang="es-ES" sz="2000">
                <a:solidFill>
                  <a:schemeClr val="bg1"/>
                </a:solidFill>
              </a:rPr>
              <a:t>En este tema se revisan las infecciones del tracto urinario en función de su ubicación (bajas y altas), clasificación clínica (no complicada, complicadas, asociadas a catéter, recurrentes. A continuación se abordan los aspectos clínicos, diagnóstico y tratamiento en distintos escenarios (ancianos, gestantes, catéteres, reflujo…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DIAGNÓSTICO</a:t>
            </a:r>
          </a:p>
        </p:txBody>
      </p:sp>
      <p:sp>
        <p:nvSpPr>
          <p:cNvPr id="7171" name="Marcador de contenido 2"/>
          <p:cNvSpPr>
            <a:spLocks noGrp="1"/>
          </p:cNvSpPr>
          <p:nvPr>
            <p:ph idx="1"/>
          </p:nvPr>
        </p:nvSpPr>
        <p:spPr>
          <a:xfrm>
            <a:off x="142844" y="1181062"/>
            <a:ext cx="8858312" cy="4840226"/>
          </a:xfrm>
        </p:spPr>
        <p:txBody>
          <a:bodyPr/>
          <a:lstStyle/>
          <a:p>
            <a:r>
              <a:rPr lang="es-ES" altLang="es-ES" dirty="0">
                <a:solidFill>
                  <a:schemeClr val="bg1"/>
                </a:solidFill>
              </a:rPr>
              <a:t>Básicamente clínico. </a:t>
            </a:r>
          </a:p>
          <a:p>
            <a:r>
              <a:rPr lang="es-ES" altLang="es-ES" dirty="0">
                <a:solidFill>
                  <a:schemeClr val="bg1"/>
                </a:solidFill>
              </a:rPr>
              <a:t>Tira de orina útil (</a:t>
            </a:r>
            <a:r>
              <a:rPr lang="es-ES" altLang="es-ES" dirty="0" err="1">
                <a:solidFill>
                  <a:schemeClr val="bg1"/>
                </a:solidFill>
              </a:rPr>
              <a:t>piuria</a:t>
            </a:r>
            <a:r>
              <a:rPr lang="es-ES" altLang="es-ES" dirty="0">
                <a:solidFill>
                  <a:schemeClr val="bg1"/>
                </a:solidFill>
              </a:rPr>
              <a:t>, </a:t>
            </a:r>
            <a:r>
              <a:rPr lang="es-ES" altLang="es-ES" dirty="0" err="1">
                <a:solidFill>
                  <a:schemeClr val="bg1"/>
                </a:solidFill>
              </a:rPr>
              <a:t>microhematuria</a:t>
            </a:r>
            <a:r>
              <a:rPr lang="es-ES" altLang="es-ES" dirty="0">
                <a:solidFill>
                  <a:schemeClr val="bg1"/>
                </a:solidFill>
              </a:rPr>
              <a:t>…)</a:t>
            </a:r>
          </a:p>
          <a:p>
            <a:r>
              <a:rPr lang="es-ES" altLang="es-ES" dirty="0">
                <a:solidFill>
                  <a:schemeClr val="bg1"/>
                </a:solidFill>
              </a:rPr>
              <a:t>Si síntomas de ITU alta descartar ITU complicada con ECO renal y vías porque podría precisarse intervención urológica para evitar sepsis urinaria potencialmente mortal.</a:t>
            </a:r>
          </a:p>
          <a:p>
            <a:r>
              <a:rPr lang="es-ES" altLang="es-ES" dirty="0">
                <a:solidFill>
                  <a:schemeClr val="bg1"/>
                </a:solidFill>
              </a:rPr>
              <a:t>Urocultivo para ver idoneidad de tratamiento empírico pautado y siempre en embarazadas e </a:t>
            </a:r>
            <a:r>
              <a:rPr lang="es-ES" altLang="es-ES" dirty="0" err="1">
                <a:solidFill>
                  <a:schemeClr val="bg1"/>
                </a:solidFill>
              </a:rPr>
              <a:t>inmunosuprimidos</a:t>
            </a:r>
            <a:r>
              <a:rPr lang="es-ES" altLang="es-ES" dirty="0">
                <a:solidFill>
                  <a:schemeClr val="bg1"/>
                </a:solidFill>
              </a:rPr>
              <a:t>. </a:t>
            </a:r>
            <a:r>
              <a:rPr lang="es-ES" altLang="es-ES" dirty="0" err="1">
                <a:solidFill>
                  <a:schemeClr val="bg1"/>
                </a:solidFill>
              </a:rPr>
              <a:t>Hemocultivo</a:t>
            </a:r>
            <a:r>
              <a:rPr lang="es-ES" altLang="es-ES" dirty="0">
                <a:solidFill>
                  <a:schemeClr val="bg1"/>
                </a:solidFill>
              </a:rPr>
              <a:t> en ITU alta.</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10</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DIAGNÓSTICO DIFERENCIAL</a:t>
            </a:r>
          </a:p>
        </p:txBody>
      </p:sp>
      <p:sp>
        <p:nvSpPr>
          <p:cNvPr id="7171" name="Marcador de contenido 2"/>
          <p:cNvSpPr>
            <a:spLocks noGrp="1"/>
          </p:cNvSpPr>
          <p:nvPr>
            <p:ph idx="1"/>
          </p:nvPr>
        </p:nvSpPr>
        <p:spPr>
          <a:xfrm>
            <a:off x="214282" y="1442046"/>
            <a:ext cx="8715436" cy="3786215"/>
          </a:xfrm>
        </p:spPr>
        <p:txBody>
          <a:bodyPr/>
          <a:lstStyle/>
          <a:p>
            <a:r>
              <a:rPr lang="es-ES" altLang="es-ES" dirty="0">
                <a:solidFill>
                  <a:schemeClr val="bg1"/>
                </a:solidFill>
              </a:rPr>
              <a:t>Vaginitis. Hay flujo.</a:t>
            </a:r>
          </a:p>
          <a:p>
            <a:r>
              <a:rPr lang="es-ES" altLang="es-ES" dirty="0">
                <a:solidFill>
                  <a:schemeClr val="bg1"/>
                </a:solidFill>
              </a:rPr>
              <a:t>Uretritis. Hay exudado.</a:t>
            </a:r>
          </a:p>
          <a:p>
            <a:r>
              <a:rPr lang="es-ES" altLang="es-ES" dirty="0">
                <a:solidFill>
                  <a:schemeClr val="bg1"/>
                </a:solidFill>
              </a:rPr>
              <a:t>Cistitis intersticial (diagnóstico de exclusión)</a:t>
            </a:r>
          </a:p>
          <a:p>
            <a:r>
              <a:rPr lang="es-ES" altLang="es-ES" dirty="0">
                <a:solidFill>
                  <a:schemeClr val="bg1"/>
                </a:solidFill>
              </a:rPr>
              <a:t>Vejiga hiperactiva. Urgencia predomina</a:t>
            </a:r>
          </a:p>
          <a:p>
            <a:r>
              <a:rPr lang="es-ES" altLang="es-ES" dirty="0">
                <a:solidFill>
                  <a:schemeClr val="bg1"/>
                </a:solidFill>
              </a:rPr>
              <a:t>Enfermedad inflamatoria pélvica. Dolor moderado de larga evolución. Tira orina normal</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11</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274638"/>
            <a:ext cx="8229600" cy="868346"/>
          </a:xfrm>
        </p:spPr>
        <p:txBody>
          <a:bodyPr/>
          <a:lstStyle/>
          <a:p>
            <a:r>
              <a:rPr lang="es-ES" altLang="es-ES" sz="3600" dirty="0">
                <a:solidFill>
                  <a:schemeClr val="bg1"/>
                </a:solidFill>
                <a:latin typeface="Arial" charset="0"/>
                <a:cs typeface="Arial" charset="0"/>
              </a:rPr>
              <a:t>TRATAMIENTO ITU Baja</a:t>
            </a:r>
          </a:p>
        </p:txBody>
      </p:sp>
      <p:sp>
        <p:nvSpPr>
          <p:cNvPr id="7171" name="Marcador de contenido 2"/>
          <p:cNvSpPr>
            <a:spLocks noGrp="1"/>
          </p:cNvSpPr>
          <p:nvPr>
            <p:ph idx="1"/>
          </p:nvPr>
        </p:nvSpPr>
        <p:spPr>
          <a:xfrm>
            <a:off x="142844" y="1142984"/>
            <a:ext cx="8786874" cy="5286412"/>
          </a:xfrm>
        </p:spPr>
        <p:txBody>
          <a:bodyPr/>
          <a:lstStyle/>
          <a:p>
            <a:r>
              <a:rPr lang="es-ES" altLang="es-ES" dirty="0">
                <a:solidFill>
                  <a:schemeClr val="bg1"/>
                </a:solidFill>
              </a:rPr>
              <a:t>Empírico en general:</a:t>
            </a:r>
          </a:p>
          <a:p>
            <a:pPr lvl="1"/>
            <a:r>
              <a:rPr lang="es-ES" altLang="es-ES" dirty="0" err="1">
                <a:solidFill>
                  <a:schemeClr val="bg1"/>
                </a:solidFill>
              </a:rPr>
              <a:t>Nitrofurantoina</a:t>
            </a:r>
            <a:r>
              <a:rPr lang="es-ES" altLang="es-ES" dirty="0">
                <a:solidFill>
                  <a:schemeClr val="bg1"/>
                </a:solidFill>
              </a:rPr>
              <a:t> 1200 mg/12 h, 5 días. ó</a:t>
            </a:r>
          </a:p>
          <a:p>
            <a:pPr lvl="1"/>
            <a:r>
              <a:rPr lang="es-ES" altLang="es-ES" dirty="0" err="1">
                <a:solidFill>
                  <a:schemeClr val="bg1"/>
                </a:solidFill>
              </a:rPr>
              <a:t>Trimetoprim</a:t>
            </a:r>
            <a:r>
              <a:rPr lang="es-ES" altLang="es-ES" dirty="0">
                <a:solidFill>
                  <a:schemeClr val="bg1"/>
                </a:solidFill>
              </a:rPr>
              <a:t> 160/</a:t>
            </a:r>
            <a:r>
              <a:rPr lang="es-ES" altLang="es-ES" dirty="0" err="1">
                <a:solidFill>
                  <a:schemeClr val="bg1"/>
                </a:solidFill>
              </a:rPr>
              <a:t>Sulfametoxazol</a:t>
            </a:r>
            <a:r>
              <a:rPr lang="es-ES" altLang="es-ES" dirty="0">
                <a:solidFill>
                  <a:schemeClr val="bg1"/>
                </a:solidFill>
              </a:rPr>
              <a:t> 800/12 h, 3 días. ó</a:t>
            </a:r>
          </a:p>
          <a:p>
            <a:pPr lvl="1"/>
            <a:r>
              <a:rPr lang="es-ES" altLang="es-ES" dirty="0" err="1">
                <a:solidFill>
                  <a:schemeClr val="bg1"/>
                </a:solidFill>
              </a:rPr>
              <a:t>Fosfomicina</a:t>
            </a:r>
            <a:r>
              <a:rPr lang="es-ES" altLang="es-ES" dirty="0">
                <a:solidFill>
                  <a:schemeClr val="bg1"/>
                </a:solidFill>
              </a:rPr>
              <a:t> 3 gramos, dosis única.</a:t>
            </a:r>
          </a:p>
          <a:p>
            <a:r>
              <a:rPr lang="es-ES" altLang="es-ES" dirty="0">
                <a:solidFill>
                  <a:schemeClr val="bg1"/>
                </a:solidFill>
              </a:rPr>
              <a:t>Alternativas en alergia o sospecha de resistencia:</a:t>
            </a:r>
          </a:p>
          <a:p>
            <a:pPr lvl="1"/>
            <a:r>
              <a:rPr lang="es-ES" altLang="es-ES" dirty="0" err="1">
                <a:solidFill>
                  <a:schemeClr val="bg1"/>
                </a:solidFill>
              </a:rPr>
              <a:t>Amoxicilina</a:t>
            </a:r>
            <a:r>
              <a:rPr lang="es-ES" altLang="es-ES" dirty="0">
                <a:solidFill>
                  <a:schemeClr val="bg1"/>
                </a:solidFill>
              </a:rPr>
              <a:t> </a:t>
            </a:r>
            <a:r>
              <a:rPr lang="es-ES" altLang="es-ES" dirty="0" err="1">
                <a:solidFill>
                  <a:schemeClr val="bg1"/>
                </a:solidFill>
              </a:rPr>
              <a:t>Clavuamico</a:t>
            </a:r>
            <a:r>
              <a:rPr lang="es-ES" altLang="es-ES" dirty="0">
                <a:solidFill>
                  <a:schemeClr val="bg1"/>
                </a:solidFill>
              </a:rPr>
              <a:t> 500/12h, 7 días.</a:t>
            </a:r>
          </a:p>
          <a:p>
            <a:pPr lvl="1"/>
            <a:r>
              <a:rPr lang="es-ES" altLang="es-ES" dirty="0" err="1">
                <a:solidFill>
                  <a:schemeClr val="bg1"/>
                </a:solidFill>
              </a:rPr>
              <a:t>Cefalosporinas</a:t>
            </a:r>
            <a:r>
              <a:rPr lang="es-ES" altLang="es-ES" dirty="0">
                <a:solidFill>
                  <a:schemeClr val="bg1"/>
                </a:solidFill>
              </a:rPr>
              <a:t> orales de 2ª o 3ª generación, 7 días.</a:t>
            </a:r>
          </a:p>
          <a:p>
            <a:pPr lvl="1"/>
            <a:r>
              <a:rPr lang="es-ES" altLang="es-ES" dirty="0" err="1">
                <a:solidFill>
                  <a:schemeClr val="bg1"/>
                </a:solidFill>
              </a:rPr>
              <a:t>Quinolonas</a:t>
            </a:r>
            <a:r>
              <a:rPr lang="es-ES" altLang="es-ES" dirty="0">
                <a:solidFill>
                  <a:schemeClr val="bg1"/>
                </a:solidFill>
              </a:rPr>
              <a:t>, 7 días.</a:t>
            </a:r>
          </a:p>
          <a:p>
            <a:r>
              <a:rPr lang="es-ES" altLang="es-ES" dirty="0">
                <a:solidFill>
                  <a:schemeClr val="bg1"/>
                </a:solidFill>
              </a:rPr>
              <a:t>Ajustar según </a:t>
            </a:r>
            <a:r>
              <a:rPr lang="es-ES" altLang="es-ES" dirty="0" err="1">
                <a:solidFill>
                  <a:schemeClr val="bg1"/>
                </a:solidFill>
              </a:rPr>
              <a:t>urocultivo</a:t>
            </a:r>
            <a:r>
              <a:rPr lang="es-ES" altLang="es-ES" dirty="0">
                <a:solidFill>
                  <a:schemeClr val="bg1"/>
                </a:solidFill>
              </a:rPr>
              <a:t> y antibiograma.</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12</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771556" y="250806"/>
            <a:ext cx="8229600" cy="796908"/>
          </a:xfrm>
        </p:spPr>
        <p:txBody>
          <a:bodyPr/>
          <a:lstStyle/>
          <a:p>
            <a:r>
              <a:rPr lang="es-ES" altLang="es-ES" sz="3600" dirty="0">
                <a:solidFill>
                  <a:schemeClr val="bg1"/>
                </a:solidFill>
                <a:latin typeface="Arial" charset="0"/>
                <a:cs typeface="Arial" charset="0"/>
              </a:rPr>
              <a:t>TRATAMIENTO ITU Alta no complicada</a:t>
            </a:r>
          </a:p>
        </p:txBody>
      </p:sp>
      <p:sp>
        <p:nvSpPr>
          <p:cNvPr id="7171" name="Marcador de contenido 2"/>
          <p:cNvSpPr>
            <a:spLocks noGrp="1"/>
          </p:cNvSpPr>
          <p:nvPr>
            <p:ph idx="1"/>
          </p:nvPr>
        </p:nvSpPr>
        <p:spPr>
          <a:xfrm>
            <a:off x="142844" y="1071546"/>
            <a:ext cx="8858312" cy="5357850"/>
          </a:xfrm>
        </p:spPr>
        <p:txBody>
          <a:bodyPr/>
          <a:lstStyle/>
          <a:p>
            <a:r>
              <a:rPr lang="es-ES" altLang="es-ES" dirty="0">
                <a:solidFill>
                  <a:schemeClr val="bg1"/>
                </a:solidFill>
              </a:rPr>
              <a:t>Si tratamiento ambulatorio: </a:t>
            </a:r>
            <a:r>
              <a:rPr lang="es-ES" altLang="es-ES" dirty="0" err="1">
                <a:solidFill>
                  <a:schemeClr val="bg1"/>
                </a:solidFill>
              </a:rPr>
              <a:t>Fluorquinolona</a:t>
            </a:r>
            <a:r>
              <a:rPr lang="es-ES" altLang="es-ES" dirty="0">
                <a:solidFill>
                  <a:schemeClr val="bg1"/>
                </a:solidFill>
              </a:rPr>
              <a:t>.</a:t>
            </a:r>
          </a:p>
          <a:p>
            <a:pPr marL="0" indent="0">
              <a:buNone/>
            </a:pPr>
            <a:r>
              <a:rPr lang="es-ES" altLang="es-ES" dirty="0">
                <a:solidFill>
                  <a:schemeClr val="bg1"/>
                </a:solidFill>
              </a:rPr>
              <a:t>     En caso de sospecha de resistencia/intolerancia: dosis inicial parenteral de </a:t>
            </a:r>
            <a:r>
              <a:rPr lang="es-ES" altLang="es-ES" dirty="0" err="1">
                <a:solidFill>
                  <a:schemeClr val="bg1"/>
                </a:solidFill>
              </a:rPr>
              <a:t>Ceftrioxona</a:t>
            </a:r>
            <a:r>
              <a:rPr lang="es-ES" altLang="es-ES" dirty="0">
                <a:solidFill>
                  <a:schemeClr val="bg1"/>
                </a:solidFill>
              </a:rPr>
              <a:t>, </a:t>
            </a:r>
            <a:r>
              <a:rPr lang="es-ES" altLang="es-ES" dirty="0" err="1">
                <a:solidFill>
                  <a:schemeClr val="bg1"/>
                </a:solidFill>
              </a:rPr>
              <a:t>Ertapenem</a:t>
            </a:r>
            <a:r>
              <a:rPr lang="es-ES" altLang="es-ES" dirty="0">
                <a:solidFill>
                  <a:schemeClr val="bg1"/>
                </a:solidFill>
              </a:rPr>
              <a:t> o </a:t>
            </a:r>
            <a:r>
              <a:rPr lang="es-ES" altLang="es-ES" dirty="0" err="1">
                <a:solidFill>
                  <a:schemeClr val="bg1"/>
                </a:solidFill>
              </a:rPr>
              <a:t>Aminoglucósidos</a:t>
            </a:r>
            <a:r>
              <a:rPr lang="es-ES" altLang="es-ES" dirty="0">
                <a:solidFill>
                  <a:schemeClr val="bg1"/>
                </a:solidFill>
              </a:rPr>
              <a:t> seguidos de 14 días de tratamiento oral con Amoxicilina-</a:t>
            </a:r>
            <a:r>
              <a:rPr lang="es-ES" altLang="es-ES" dirty="0" err="1">
                <a:solidFill>
                  <a:schemeClr val="bg1"/>
                </a:solidFill>
              </a:rPr>
              <a:t>Clavulámico</a:t>
            </a:r>
            <a:r>
              <a:rPr lang="es-ES" altLang="es-ES" dirty="0">
                <a:solidFill>
                  <a:schemeClr val="bg1"/>
                </a:solidFill>
              </a:rPr>
              <a:t>, TMP-SMX o cefalosporinas de 3ª generación orales.</a:t>
            </a:r>
          </a:p>
          <a:p>
            <a:r>
              <a:rPr lang="es-ES" altLang="es-ES" dirty="0">
                <a:solidFill>
                  <a:schemeClr val="bg1"/>
                </a:solidFill>
              </a:rPr>
              <a:t> Ingreso hospitalario si dificultad para mantener nutrición y/o hidratación o hay dificultad para bajar la temperatura, controlar el dolor o la debilidad, o asegurarse el cumplimiento.</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13</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107504" y="274638"/>
            <a:ext cx="8856984" cy="1143000"/>
          </a:xfrm>
        </p:spPr>
        <p:txBody>
          <a:bodyPr/>
          <a:lstStyle/>
          <a:p>
            <a:r>
              <a:rPr lang="es-ES" altLang="es-ES" sz="3600" dirty="0">
                <a:solidFill>
                  <a:schemeClr val="bg1"/>
                </a:solidFill>
                <a:latin typeface="Arial" charset="0"/>
                <a:cs typeface="Arial" charset="0"/>
              </a:rPr>
              <a:t>MEDIDASPREVENTIVAS DE LAS </a:t>
            </a:r>
            <a:r>
              <a:rPr lang="es-ES" altLang="es-ES" sz="3600" dirty="0" err="1">
                <a:solidFill>
                  <a:schemeClr val="bg1"/>
                </a:solidFill>
                <a:latin typeface="Arial" charset="0"/>
                <a:cs typeface="Arial" charset="0"/>
              </a:rPr>
              <a:t>ITUs</a:t>
            </a:r>
            <a:endParaRPr lang="es-ES" altLang="es-ES" sz="3600" dirty="0">
              <a:solidFill>
                <a:schemeClr val="bg1"/>
              </a:solidFill>
              <a:latin typeface="Arial" charset="0"/>
              <a:cs typeface="Arial" charset="0"/>
            </a:endParaRPr>
          </a:p>
        </p:txBody>
      </p:sp>
      <p:sp>
        <p:nvSpPr>
          <p:cNvPr id="7171" name="Marcador de contenido 2"/>
          <p:cNvSpPr>
            <a:spLocks noGrp="1"/>
          </p:cNvSpPr>
          <p:nvPr>
            <p:ph idx="1"/>
          </p:nvPr>
        </p:nvSpPr>
        <p:spPr>
          <a:xfrm>
            <a:off x="107504" y="1124744"/>
            <a:ext cx="8856984" cy="5256583"/>
          </a:xfrm>
        </p:spPr>
        <p:txBody>
          <a:bodyPr/>
          <a:lstStyle/>
          <a:p>
            <a:r>
              <a:rPr lang="es-ES" altLang="es-ES" sz="2800" dirty="0">
                <a:solidFill>
                  <a:schemeClr val="bg1"/>
                </a:solidFill>
              </a:rPr>
              <a:t>Orinar con frecuencia para evitar acumulo de orina.</a:t>
            </a:r>
          </a:p>
          <a:p>
            <a:r>
              <a:rPr lang="es-ES" altLang="es-ES" sz="2800" dirty="0">
                <a:solidFill>
                  <a:schemeClr val="bg1"/>
                </a:solidFill>
              </a:rPr>
              <a:t>Ingerir altos volúmenes de líquidos por efecto «arrastre».</a:t>
            </a:r>
          </a:p>
          <a:p>
            <a:r>
              <a:rPr lang="es-ES" altLang="es-ES" sz="2800" dirty="0">
                <a:solidFill>
                  <a:schemeClr val="bg1"/>
                </a:solidFill>
              </a:rPr>
              <a:t>Después de </a:t>
            </a:r>
            <a:r>
              <a:rPr lang="es-ES" altLang="es-ES" sz="2800" dirty="0" err="1">
                <a:solidFill>
                  <a:schemeClr val="bg1"/>
                </a:solidFill>
              </a:rPr>
              <a:t>miccionar</a:t>
            </a:r>
            <a:r>
              <a:rPr lang="es-ES" altLang="es-ES" sz="2800" dirty="0">
                <a:solidFill>
                  <a:schemeClr val="bg1"/>
                </a:solidFill>
              </a:rPr>
              <a:t>, limpiarse de adelante a atrás.</a:t>
            </a:r>
          </a:p>
          <a:p>
            <a:r>
              <a:rPr lang="es-ES" altLang="es-ES" sz="2800" dirty="0">
                <a:solidFill>
                  <a:schemeClr val="bg1"/>
                </a:solidFill>
              </a:rPr>
              <a:t>Realizar una micción postcoital también por «arrastre».</a:t>
            </a:r>
          </a:p>
          <a:p>
            <a:r>
              <a:rPr lang="es-ES" altLang="es-ES" sz="2800" dirty="0">
                <a:solidFill>
                  <a:schemeClr val="bg1"/>
                </a:solidFill>
              </a:rPr>
              <a:t>Evitar el uso de espermicidas.</a:t>
            </a:r>
          </a:p>
          <a:p>
            <a:r>
              <a:rPr lang="es-ES" altLang="es-ES" sz="2800" dirty="0">
                <a:solidFill>
                  <a:schemeClr val="bg1"/>
                </a:solidFill>
              </a:rPr>
              <a:t>Uso de pomadas de lactobacilos.</a:t>
            </a:r>
          </a:p>
          <a:p>
            <a:r>
              <a:rPr lang="es-ES" altLang="es-ES" sz="2800" dirty="0">
                <a:solidFill>
                  <a:schemeClr val="bg1"/>
                </a:solidFill>
              </a:rPr>
              <a:t>Pomadas de estrógenos en mujeres </a:t>
            </a:r>
            <a:r>
              <a:rPr lang="es-ES" altLang="es-ES" sz="2800" dirty="0" err="1">
                <a:solidFill>
                  <a:schemeClr val="bg1"/>
                </a:solidFill>
              </a:rPr>
              <a:t>postmenopaúsicas</a:t>
            </a:r>
            <a:r>
              <a:rPr lang="es-ES" altLang="es-ES" sz="2800" dirty="0">
                <a:solidFill>
                  <a:schemeClr val="bg1"/>
                </a:solidFill>
              </a:rPr>
              <a:t>.</a:t>
            </a:r>
          </a:p>
          <a:p>
            <a:r>
              <a:rPr lang="es-ES" altLang="es-ES" sz="2800" dirty="0">
                <a:solidFill>
                  <a:schemeClr val="bg1"/>
                </a:solidFill>
              </a:rPr>
              <a:t>Limpieza eficaz de la zona mediante ducha.</a:t>
            </a:r>
          </a:p>
          <a:p>
            <a:r>
              <a:rPr lang="es-ES" altLang="es-ES" sz="2800" dirty="0">
                <a:solidFill>
                  <a:schemeClr val="bg1"/>
                </a:solidFill>
              </a:rPr>
              <a:t>Sustitución diaria de ropa interior.</a:t>
            </a:r>
          </a:p>
          <a:p>
            <a:r>
              <a:rPr lang="es-ES" altLang="es-ES" sz="2800" dirty="0">
                <a:solidFill>
                  <a:schemeClr val="bg1"/>
                </a:solidFill>
              </a:rPr>
              <a:t>Evitar uso de Tampones.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14</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00794" y="109538"/>
            <a:ext cx="8229600" cy="1143000"/>
          </a:xfrm>
        </p:spPr>
        <p:txBody>
          <a:bodyPr/>
          <a:lstStyle/>
          <a:p>
            <a:r>
              <a:rPr lang="es-ES" altLang="es-ES" sz="3600" dirty="0">
                <a:solidFill>
                  <a:schemeClr val="bg1"/>
                </a:solidFill>
                <a:latin typeface="Arial" charset="0"/>
                <a:cs typeface="Arial" charset="0"/>
              </a:rPr>
              <a:t>OTRAS MEDIDAS PREVENTIVAS</a:t>
            </a:r>
          </a:p>
        </p:txBody>
      </p:sp>
      <p:sp>
        <p:nvSpPr>
          <p:cNvPr id="7171" name="Marcador de contenido 2"/>
          <p:cNvSpPr>
            <a:spLocks noGrp="1"/>
          </p:cNvSpPr>
          <p:nvPr>
            <p:ph idx="1"/>
          </p:nvPr>
        </p:nvSpPr>
        <p:spPr>
          <a:xfrm>
            <a:off x="0" y="1268760"/>
            <a:ext cx="9036496" cy="4824536"/>
          </a:xfrm>
        </p:spPr>
        <p:txBody>
          <a:bodyPr/>
          <a:lstStyle/>
          <a:p>
            <a:r>
              <a:rPr lang="es-ES" altLang="es-ES" dirty="0">
                <a:solidFill>
                  <a:schemeClr val="bg1"/>
                </a:solidFill>
              </a:rPr>
              <a:t>Ingesta de Arándano rojo americano que dificulta el establecimiento y crecimiento bacteriano.</a:t>
            </a:r>
          </a:p>
          <a:p>
            <a:r>
              <a:rPr lang="es-ES" altLang="es-ES" dirty="0">
                <a:solidFill>
                  <a:schemeClr val="bg1"/>
                </a:solidFill>
              </a:rPr>
              <a:t>En infecciones recurrentes a veces se pauta una dosis vespertina de un antibiótico.</a:t>
            </a:r>
          </a:p>
          <a:p>
            <a:r>
              <a:rPr lang="es-ES" altLang="es-ES" dirty="0">
                <a:solidFill>
                  <a:schemeClr val="bg1"/>
                </a:solidFill>
              </a:rPr>
              <a:t>En casos de infección recurrentes relacionadas con actividad sexual se podría pautar una dosis de antibiótico postcoital.</a:t>
            </a:r>
          </a:p>
          <a:p>
            <a:r>
              <a:rPr lang="es-ES" altLang="es-ES" dirty="0">
                <a:solidFill>
                  <a:schemeClr val="bg1"/>
                </a:solidFill>
              </a:rPr>
              <a:t>En algunos casos de recurrencia se puede utilizar una vacuna liofilizada sublingual.</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15</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274638"/>
            <a:ext cx="8229600" cy="706090"/>
          </a:xfrm>
        </p:spPr>
        <p:txBody>
          <a:bodyPr/>
          <a:lstStyle/>
          <a:p>
            <a:r>
              <a:rPr lang="es-ES" altLang="es-ES" sz="3600" dirty="0">
                <a:solidFill>
                  <a:schemeClr val="bg1"/>
                </a:solidFill>
                <a:latin typeface="Arial" charset="0"/>
                <a:cs typeface="Arial" charset="0"/>
              </a:rPr>
              <a:t>BACTERIURIA ASINTOMÁTICA</a:t>
            </a:r>
          </a:p>
        </p:txBody>
      </p:sp>
      <p:sp>
        <p:nvSpPr>
          <p:cNvPr id="7171" name="Marcador de contenido 2"/>
          <p:cNvSpPr>
            <a:spLocks noGrp="1"/>
          </p:cNvSpPr>
          <p:nvPr>
            <p:ph idx="1"/>
          </p:nvPr>
        </p:nvSpPr>
        <p:spPr>
          <a:xfrm>
            <a:off x="107504" y="966094"/>
            <a:ext cx="9036496" cy="5112915"/>
          </a:xfrm>
        </p:spPr>
        <p:txBody>
          <a:bodyPr/>
          <a:lstStyle/>
          <a:p>
            <a:r>
              <a:rPr lang="es-ES" altLang="es-ES" dirty="0">
                <a:solidFill>
                  <a:schemeClr val="bg1"/>
                </a:solidFill>
              </a:rPr>
              <a:t> 10</a:t>
            </a:r>
            <a:r>
              <a:rPr lang="es-ES" altLang="es-ES" baseline="30000" dirty="0">
                <a:solidFill>
                  <a:schemeClr val="bg1"/>
                </a:solidFill>
              </a:rPr>
              <a:t>5</a:t>
            </a:r>
            <a:r>
              <a:rPr lang="es-ES" altLang="es-ES" dirty="0">
                <a:solidFill>
                  <a:schemeClr val="bg1"/>
                </a:solidFill>
              </a:rPr>
              <a:t> ó más UFC/ml sin síntomas. Frecuente en:</a:t>
            </a:r>
          </a:p>
          <a:p>
            <a:pPr lvl="1"/>
            <a:r>
              <a:rPr lang="es-ES" altLang="es-ES" dirty="0">
                <a:solidFill>
                  <a:schemeClr val="bg1"/>
                </a:solidFill>
              </a:rPr>
              <a:t>Mujeres, sobre todo gestantes.</a:t>
            </a:r>
          </a:p>
          <a:p>
            <a:pPr lvl="1"/>
            <a:r>
              <a:rPr lang="es-ES" altLang="es-ES" dirty="0">
                <a:solidFill>
                  <a:schemeClr val="bg1"/>
                </a:solidFill>
              </a:rPr>
              <a:t>Diabéticos</a:t>
            </a:r>
          </a:p>
          <a:p>
            <a:pPr lvl="1"/>
            <a:r>
              <a:rPr lang="es-ES" altLang="es-ES" dirty="0">
                <a:solidFill>
                  <a:schemeClr val="bg1"/>
                </a:solidFill>
              </a:rPr>
              <a:t>Ancianos institucionalizados.</a:t>
            </a:r>
          </a:p>
          <a:p>
            <a:pPr lvl="1"/>
            <a:r>
              <a:rPr lang="es-ES" altLang="es-ES" dirty="0">
                <a:solidFill>
                  <a:schemeClr val="bg1"/>
                </a:solidFill>
              </a:rPr>
              <a:t>Vejiga </a:t>
            </a:r>
            <a:r>
              <a:rPr lang="es-ES" altLang="es-ES" dirty="0" err="1">
                <a:solidFill>
                  <a:schemeClr val="bg1"/>
                </a:solidFill>
              </a:rPr>
              <a:t>neurógena</a:t>
            </a:r>
            <a:r>
              <a:rPr lang="es-ES" altLang="es-ES" dirty="0">
                <a:solidFill>
                  <a:schemeClr val="bg1"/>
                </a:solidFill>
              </a:rPr>
              <a:t>.</a:t>
            </a:r>
          </a:p>
          <a:p>
            <a:pPr lvl="1"/>
            <a:r>
              <a:rPr lang="es-ES" altLang="es-ES" dirty="0">
                <a:solidFill>
                  <a:schemeClr val="bg1"/>
                </a:solidFill>
              </a:rPr>
              <a:t>Sondaje vesical crónico (hasta en el 100%).</a:t>
            </a:r>
          </a:p>
          <a:p>
            <a:r>
              <a:rPr lang="es-ES" altLang="es-ES" dirty="0">
                <a:solidFill>
                  <a:schemeClr val="bg1"/>
                </a:solidFill>
              </a:rPr>
              <a:t>Su tratamiento indiscriminado ha contribuido a la aparición de resistencias. Sólo beneficia a:</a:t>
            </a:r>
          </a:p>
          <a:p>
            <a:pPr lvl="1"/>
            <a:r>
              <a:rPr lang="es-ES" altLang="es-ES" dirty="0">
                <a:solidFill>
                  <a:schemeClr val="bg1"/>
                </a:solidFill>
              </a:rPr>
              <a:t>Gestantes. Tratar con </a:t>
            </a:r>
            <a:r>
              <a:rPr lang="es-ES" altLang="es-ES" dirty="0" err="1">
                <a:solidFill>
                  <a:schemeClr val="bg1"/>
                </a:solidFill>
              </a:rPr>
              <a:t>betalactámicos</a:t>
            </a:r>
            <a:r>
              <a:rPr lang="es-ES" altLang="es-ES" dirty="0">
                <a:solidFill>
                  <a:schemeClr val="bg1"/>
                </a:solidFill>
              </a:rPr>
              <a:t> o </a:t>
            </a:r>
            <a:r>
              <a:rPr lang="es-ES" altLang="es-ES" dirty="0" err="1">
                <a:solidFill>
                  <a:schemeClr val="bg1"/>
                </a:solidFill>
              </a:rPr>
              <a:t>Fosfomicina</a:t>
            </a:r>
            <a:r>
              <a:rPr lang="es-ES" altLang="es-ES" dirty="0">
                <a:solidFill>
                  <a:schemeClr val="bg1"/>
                </a:solidFill>
              </a:rPr>
              <a:t>.</a:t>
            </a:r>
          </a:p>
          <a:p>
            <a:pPr lvl="1"/>
            <a:r>
              <a:rPr lang="es-ES" altLang="es-ES" dirty="0">
                <a:solidFill>
                  <a:schemeClr val="bg1"/>
                </a:solidFill>
              </a:rPr>
              <a:t>Antes de procedimientos urológicos invasivos.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16</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0" y="274638"/>
            <a:ext cx="9036496" cy="1143000"/>
          </a:xfrm>
        </p:spPr>
        <p:txBody>
          <a:bodyPr/>
          <a:lstStyle/>
          <a:p>
            <a:r>
              <a:rPr lang="es-ES" altLang="es-ES" sz="3600" dirty="0">
                <a:solidFill>
                  <a:schemeClr val="bg1"/>
                </a:solidFill>
                <a:latin typeface="Arial" charset="0"/>
                <a:cs typeface="Arial" charset="0"/>
              </a:rPr>
              <a:t>Predisponentes para </a:t>
            </a:r>
            <a:r>
              <a:rPr lang="es-ES" altLang="es-ES" sz="3600" dirty="0" err="1">
                <a:solidFill>
                  <a:schemeClr val="bg1"/>
                </a:solidFill>
                <a:latin typeface="Arial" charset="0"/>
                <a:cs typeface="Arial" charset="0"/>
              </a:rPr>
              <a:t>ITUs</a:t>
            </a:r>
            <a:r>
              <a:rPr lang="es-ES" altLang="es-ES" sz="3600" dirty="0">
                <a:solidFill>
                  <a:schemeClr val="bg1"/>
                </a:solidFill>
                <a:latin typeface="Arial" charset="0"/>
                <a:cs typeface="Arial" charset="0"/>
              </a:rPr>
              <a:t> COMPLICADAS</a:t>
            </a:r>
          </a:p>
        </p:txBody>
      </p:sp>
      <p:sp>
        <p:nvSpPr>
          <p:cNvPr id="7171" name="Marcador de contenido 2"/>
          <p:cNvSpPr>
            <a:spLocks noGrp="1"/>
          </p:cNvSpPr>
          <p:nvPr>
            <p:ph idx="1"/>
          </p:nvPr>
        </p:nvSpPr>
        <p:spPr>
          <a:xfrm>
            <a:off x="107504" y="1124744"/>
            <a:ext cx="8928992" cy="5112567"/>
          </a:xfrm>
        </p:spPr>
        <p:txBody>
          <a:bodyPr/>
          <a:lstStyle/>
          <a:p>
            <a:r>
              <a:rPr lang="es-ES" altLang="es-ES" sz="2800" dirty="0">
                <a:solidFill>
                  <a:schemeClr val="bg1"/>
                </a:solidFill>
              </a:rPr>
              <a:t>Hombres.</a:t>
            </a:r>
          </a:p>
          <a:p>
            <a:r>
              <a:rPr lang="es-ES" altLang="es-ES" sz="2800" dirty="0">
                <a:solidFill>
                  <a:schemeClr val="bg1"/>
                </a:solidFill>
              </a:rPr>
              <a:t>Mujeres gestantes.</a:t>
            </a:r>
          </a:p>
          <a:p>
            <a:r>
              <a:rPr lang="es-ES" altLang="es-ES" sz="2800" dirty="0">
                <a:solidFill>
                  <a:schemeClr val="bg1"/>
                </a:solidFill>
              </a:rPr>
              <a:t>Niños y ancianos.</a:t>
            </a:r>
          </a:p>
          <a:p>
            <a:r>
              <a:rPr lang="es-ES" altLang="es-ES" sz="2800" dirty="0">
                <a:solidFill>
                  <a:schemeClr val="bg1"/>
                </a:solidFill>
              </a:rPr>
              <a:t>Diabetes Mellitus</a:t>
            </a:r>
          </a:p>
          <a:p>
            <a:r>
              <a:rPr lang="es-ES" altLang="es-ES" sz="2800" dirty="0">
                <a:solidFill>
                  <a:schemeClr val="bg1"/>
                </a:solidFill>
              </a:rPr>
              <a:t>Inmunosupresión de cualquier origen.</a:t>
            </a:r>
          </a:p>
          <a:p>
            <a:r>
              <a:rPr lang="es-ES" altLang="es-ES" sz="2800" dirty="0">
                <a:solidFill>
                  <a:schemeClr val="bg1"/>
                </a:solidFill>
              </a:rPr>
              <a:t>Obstrucción de la vía urinaria.</a:t>
            </a:r>
          </a:p>
          <a:p>
            <a:r>
              <a:rPr lang="es-ES" altLang="es-ES" sz="2800" dirty="0">
                <a:solidFill>
                  <a:schemeClr val="bg1"/>
                </a:solidFill>
              </a:rPr>
              <a:t>Cuerpo extraño en la vía urinaria (catéter o litiasis)</a:t>
            </a:r>
          </a:p>
          <a:p>
            <a:r>
              <a:rPr lang="es-ES" altLang="es-ES" sz="2800" dirty="0">
                <a:solidFill>
                  <a:schemeClr val="bg1"/>
                </a:solidFill>
              </a:rPr>
              <a:t>Personas institucionalizadas u hospitalizadas.</a:t>
            </a:r>
          </a:p>
          <a:p>
            <a:r>
              <a:rPr lang="es-ES" altLang="es-ES" sz="2800" dirty="0">
                <a:solidFill>
                  <a:schemeClr val="bg1"/>
                </a:solidFill>
              </a:rPr>
              <a:t>Vaciado vesical incompleto (residuo </a:t>
            </a:r>
            <a:r>
              <a:rPr lang="es-ES" altLang="es-ES" sz="2800" dirty="0" err="1">
                <a:solidFill>
                  <a:schemeClr val="bg1"/>
                </a:solidFill>
              </a:rPr>
              <a:t>postmiccional</a:t>
            </a:r>
            <a:r>
              <a:rPr lang="es-ES" altLang="es-ES" sz="2800" dirty="0">
                <a:solidFill>
                  <a:schemeClr val="bg1"/>
                </a:solidFill>
              </a:rPr>
              <a:t>)</a:t>
            </a:r>
          </a:p>
          <a:p>
            <a:r>
              <a:rPr lang="es-ES" altLang="es-ES" sz="2800" dirty="0">
                <a:solidFill>
                  <a:schemeClr val="bg1"/>
                </a:solidFill>
              </a:rPr>
              <a:t>Manipulación reciente de la vía urinaria.</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17</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Manejo de las </a:t>
            </a:r>
            <a:r>
              <a:rPr lang="es-ES" altLang="es-ES" sz="3600" dirty="0" err="1">
                <a:solidFill>
                  <a:schemeClr val="bg1"/>
                </a:solidFill>
                <a:latin typeface="Arial" charset="0"/>
                <a:cs typeface="Arial" charset="0"/>
              </a:rPr>
              <a:t>ITUs</a:t>
            </a:r>
            <a:r>
              <a:rPr lang="es-ES" altLang="es-ES" sz="3600" dirty="0">
                <a:solidFill>
                  <a:schemeClr val="bg1"/>
                </a:solidFill>
                <a:latin typeface="Arial" charset="0"/>
                <a:cs typeface="Arial" charset="0"/>
              </a:rPr>
              <a:t> complicadas</a:t>
            </a:r>
          </a:p>
        </p:txBody>
      </p:sp>
      <p:sp>
        <p:nvSpPr>
          <p:cNvPr id="7171" name="Marcador de contenido 2"/>
          <p:cNvSpPr>
            <a:spLocks noGrp="1"/>
          </p:cNvSpPr>
          <p:nvPr>
            <p:ph idx="1"/>
          </p:nvPr>
        </p:nvSpPr>
        <p:spPr>
          <a:xfrm>
            <a:off x="107504" y="1124744"/>
            <a:ext cx="8928992" cy="5328592"/>
          </a:xfrm>
        </p:spPr>
        <p:txBody>
          <a:bodyPr/>
          <a:lstStyle/>
          <a:p>
            <a:r>
              <a:rPr lang="es-ES" altLang="es-ES" dirty="0">
                <a:solidFill>
                  <a:schemeClr val="bg1"/>
                </a:solidFill>
              </a:rPr>
              <a:t>Los patógenos más frecuentes son también las </a:t>
            </a:r>
            <a:r>
              <a:rPr lang="es-ES" altLang="es-ES" dirty="0" err="1">
                <a:solidFill>
                  <a:schemeClr val="bg1"/>
                </a:solidFill>
              </a:rPr>
              <a:t>enterobacterias</a:t>
            </a:r>
            <a:r>
              <a:rPr lang="es-ES" altLang="es-ES" dirty="0">
                <a:solidFill>
                  <a:schemeClr val="bg1"/>
                </a:solidFill>
              </a:rPr>
              <a:t> como </a:t>
            </a:r>
            <a:r>
              <a:rPr lang="es-ES" altLang="es-ES" dirty="0" err="1">
                <a:solidFill>
                  <a:schemeClr val="bg1"/>
                </a:solidFill>
              </a:rPr>
              <a:t>E.coli</a:t>
            </a:r>
            <a:r>
              <a:rPr lang="es-ES" altLang="es-ES" dirty="0">
                <a:solidFill>
                  <a:schemeClr val="bg1"/>
                </a:solidFill>
              </a:rPr>
              <a:t>, son frecuentes </a:t>
            </a:r>
            <a:r>
              <a:rPr lang="es-ES" altLang="es-ES" dirty="0" err="1">
                <a:solidFill>
                  <a:schemeClr val="bg1"/>
                </a:solidFill>
              </a:rPr>
              <a:t>Pseudomona</a:t>
            </a:r>
            <a:r>
              <a:rPr lang="es-ES" altLang="es-ES" dirty="0">
                <a:solidFill>
                  <a:schemeClr val="bg1"/>
                </a:solidFill>
              </a:rPr>
              <a:t>, </a:t>
            </a:r>
            <a:r>
              <a:rPr lang="es-ES" altLang="es-ES" dirty="0" err="1">
                <a:solidFill>
                  <a:schemeClr val="bg1"/>
                </a:solidFill>
              </a:rPr>
              <a:t>Serratia</a:t>
            </a:r>
            <a:r>
              <a:rPr lang="es-ES" altLang="es-ES" dirty="0">
                <a:solidFill>
                  <a:schemeClr val="bg1"/>
                </a:solidFill>
              </a:rPr>
              <a:t> y </a:t>
            </a:r>
            <a:r>
              <a:rPr lang="es-ES" altLang="es-ES" dirty="0" err="1">
                <a:solidFill>
                  <a:schemeClr val="bg1"/>
                </a:solidFill>
              </a:rPr>
              <a:t>Enterococos</a:t>
            </a:r>
            <a:r>
              <a:rPr lang="es-ES" altLang="es-ES" dirty="0">
                <a:solidFill>
                  <a:schemeClr val="bg1"/>
                </a:solidFill>
              </a:rPr>
              <a:t>.</a:t>
            </a:r>
          </a:p>
          <a:p>
            <a:r>
              <a:rPr lang="es-ES" altLang="es-ES" dirty="0">
                <a:solidFill>
                  <a:schemeClr val="bg1"/>
                </a:solidFill>
              </a:rPr>
              <a:t>El manejo terapéutico incluye la corrección de la alteración subyacente si es posible.</a:t>
            </a:r>
          </a:p>
          <a:p>
            <a:r>
              <a:rPr lang="es-ES" altLang="es-ES" dirty="0">
                <a:solidFill>
                  <a:schemeClr val="bg1"/>
                </a:solidFill>
              </a:rPr>
              <a:t>Siempre cultivo. Hasta antibiograma tratamiento </a:t>
            </a:r>
            <a:r>
              <a:rPr lang="es-ES" altLang="es-ES" dirty="0" err="1">
                <a:solidFill>
                  <a:schemeClr val="bg1"/>
                </a:solidFill>
              </a:rPr>
              <a:t>empirico</a:t>
            </a:r>
            <a:r>
              <a:rPr lang="es-ES" altLang="es-ES" dirty="0">
                <a:solidFill>
                  <a:schemeClr val="bg1"/>
                </a:solidFill>
              </a:rPr>
              <a:t> según severidad y resistencias locales.</a:t>
            </a:r>
          </a:p>
          <a:p>
            <a:r>
              <a:rPr lang="es-ES" altLang="es-ES" dirty="0">
                <a:solidFill>
                  <a:schemeClr val="bg1"/>
                </a:solidFill>
              </a:rPr>
              <a:t>Obligatorio realizar una prueba de imagen para objetivar factores predisponentes y  complicaciones del proceso.</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18</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144814"/>
            <a:ext cx="8229600" cy="706090"/>
          </a:xfrm>
        </p:spPr>
        <p:txBody>
          <a:bodyPr/>
          <a:lstStyle/>
          <a:p>
            <a:r>
              <a:rPr lang="es-ES" altLang="es-ES" sz="3600" dirty="0">
                <a:solidFill>
                  <a:schemeClr val="bg1"/>
                </a:solidFill>
                <a:latin typeface="Arial" charset="0"/>
                <a:cs typeface="Arial" charset="0"/>
              </a:rPr>
              <a:t>ITU EN ANCIANOS</a:t>
            </a:r>
          </a:p>
        </p:txBody>
      </p:sp>
      <p:sp>
        <p:nvSpPr>
          <p:cNvPr id="7171" name="Marcador de contenido 2"/>
          <p:cNvSpPr>
            <a:spLocks noGrp="1"/>
          </p:cNvSpPr>
          <p:nvPr>
            <p:ph idx="1"/>
          </p:nvPr>
        </p:nvSpPr>
        <p:spPr>
          <a:xfrm>
            <a:off x="142844" y="850904"/>
            <a:ext cx="8858312" cy="5286411"/>
          </a:xfrm>
        </p:spPr>
        <p:txBody>
          <a:bodyPr/>
          <a:lstStyle/>
          <a:p>
            <a:r>
              <a:rPr lang="es-ES" altLang="es-ES" dirty="0">
                <a:solidFill>
                  <a:schemeClr val="bg1"/>
                </a:solidFill>
              </a:rPr>
              <a:t>Importancia: Suponen el 25% de sus infecciones,  15 %de sus ingresos hospitalarios y 6% de su mortalidad.</a:t>
            </a:r>
          </a:p>
          <a:p>
            <a:r>
              <a:rPr lang="es-ES" altLang="es-ES" dirty="0">
                <a:solidFill>
                  <a:schemeClr val="bg1"/>
                </a:solidFill>
              </a:rPr>
              <a:t>Causas de la mayor susceptibilidad:</a:t>
            </a:r>
          </a:p>
          <a:p>
            <a:pPr lvl="1"/>
            <a:r>
              <a:rPr lang="es-ES" altLang="es-ES" dirty="0">
                <a:solidFill>
                  <a:schemeClr val="bg1"/>
                </a:solidFill>
              </a:rPr>
              <a:t>Más comorbilidades asociadas.</a:t>
            </a:r>
          </a:p>
          <a:p>
            <a:pPr lvl="1"/>
            <a:r>
              <a:rPr lang="es-ES" altLang="es-ES" dirty="0">
                <a:solidFill>
                  <a:schemeClr val="bg1"/>
                </a:solidFill>
              </a:rPr>
              <a:t>Mayor frecuencia de patología vesical.</a:t>
            </a:r>
          </a:p>
          <a:p>
            <a:pPr lvl="1"/>
            <a:r>
              <a:rPr lang="es-ES" altLang="es-ES" dirty="0">
                <a:solidFill>
                  <a:schemeClr val="bg1"/>
                </a:solidFill>
              </a:rPr>
              <a:t>Sistema inmunológico menos potente.</a:t>
            </a:r>
          </a:p>
          <a:p>
            <a:pPr lvl="1"/>
            <a:r>
              <a:rPr lang="es-ES" altLang="es-ES" dirty="0">
                <a:solidFill>
                  <a:schemeClr val="bg1"/>
                </a:solidFill>
              </a:rPr>
              <a:t>Mayor frecuencia de hospitalizaciones.</a:t>
            </a:r>
          </a:p>
          <a:p>
            <a:pPr lvl="1"/>
            <a:r>
              <a:rPr lang="es-ES" altLang="es-ES" dirty="0">
                <a:solidFill>
                  <a:schemeClr val="bg1"/>
                </a:solidFill>
              </a:rPr>
              <a:t>Institucionalización más común.</a:t>
            </a:r>
          </a:p>
          <a:p>
            <a:r>
              <a:rPr lang="es-ES" altLang="es-ES" dirty="0">
                <a:solidFill>
                  <a:schemeClr val="bg1"/>
                </a:solidFill>
              </a:rPr>
              <a:t>Tratamiento similar, más resistencias a fármacos.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19</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p:txBody>
          <a:bodyPr/>
          <a:lstStyle/>
          <a:p>
            <a:r>
              <a:rPr lang="es-ES" altLang="es-ES" sz="3600">
                <a:solidFill>
                  <a:schemeClr val="bg1"/>
                </a:solidFill>
                <a:latin typeface="Arial" charset="0"/>
                <a:cs typeface="Arial" charset="0"/>
              </a:rPr>
              <a:t>INDICE</a:t>
            </a:r>
          </a:p>
        </p:txBody>
      </p:sp>
      <p:sp>
        <p:nvSpPr>
          <p:cNvPr id="5123" name="Marcador de contenido 2"/>
          <p:cNvSpPr>
            <a:spLocks noGrp="1"/>
          </p:cNvSpPr>
          <p:nvPr>
            <p:ph idx="1"/>
          </p:nvPr>
        </p:nvSpPr>
        <p:spPr>
          <a:xfrm>
            <a:off x="395288" y="1071546"/>
            <a:ext cx="8229600" cy="5214973"/>
          </a:xfrm>
        </p:spPr>
        <p:txBody>
          <a:bodyPr/>
          <a:lstStyle/>
          <a:p>
            <a:r>
              <a:rPr lang="es-ES" altLang="es-ES" dirty="0">
                <a:solidFill>
                  <a:schemeClr val="bg1"/>
                </a:solidFill>
              </a:rPr>
              <a:t>Relevancia</a:t>
            </a:r>
          </a:p>
          <a:p>
            <a:r>
              <a:rPr lang="es-ES" altLang="es-ES" dirty="0">
                <a:solidFill>
                  <a:schemeClr val="bg1"/>
                </a:solidFill>
              </a:rPr>
              <a:t>Epidemiología-Factores de riesgo</a:t>
            </a:r>
          </a:p>
          <a:p>
            <a:r>
              <a:rPr lang="es-ES" altLang="es-ES" dirty="0">
                <a:solidFill>
                  <a:schemeClr val="bg1"/>
                </a:solidFill>
              </a:rPr>
              <a:t>Clasificaciones</a:t>
            </a:r>
          </a:p>
          <a:p>
            <a:r>
              <a:rPr lang="es-ES" altLang="es-ES" dirty="0">
                <a:solidFill>
                  <a:schemeClr val="bg1"/>
                </a:solidFill>
              </a:rPr>
              <a:t>Patogenia</a:t>
            </a:r>
          </a:p>
          <a:p>
            <a:r>
              <a:rPr lang="es-ES" altLang="es-ES" dirty="0">
                <a:solidFill>
                  <a:schemeClr val="bg1"/>
                </a:solidFill>
              </a:rPr>
              <a:t>Etiología</a:t>
            </a:r>
          </a:p>
          <a:p>
            <a:r>
              <a:rPr lang="es-ES" altLang="es-ES" dirty="0">
                <a:solidFill>
                  <a:schemeClr val="bg1"/>
                </a:solidFill>
              </a:rPr>
              <a:t>Clínica</a:t>
            </a:r>
          </a:p>
          <a:p>
            <a:r>
              <a:rPr lang="es-ES" altLang="es-ES" dirty="0">
                <a:solidFill>
                  <a:schemeClr val="bg1"/>
                </a:solidFill>
              </a:rPr>
              <a:t>Diagnóstico y diagnóstico diferencial</a:t>
            </a:r>
          </a:p>
          <a:p>
            <a:r>
              <a:rPr lang="es-ES" altLang="es-ES" dirty="0">
                <a:solidFill>
                  <a:schemeClr val="bg1"/>
                </a:solidFill>
              </a:rPr>
              <a:t>Tratamiento y prevención.</a:t>
            </a:r>
          </a:p>
          <a:p>
            <a:r>
              <a:rPr lang="es-ES" altLang="es-ES" dirty="0">
                <a:solidFill>
                  <a:schemeClr val="bg1"/>
                </a:solidFill>
              </a:rPr>
              <a:t>Consideraciones especiales.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5125" name="Marcador de número de diapositiva 4"/>
          <p:cNvSpPr>
            <a:spLocks noGrp="1"/>
          </p:cNvSpPr>
          <p:nvPr>
            <p:ph type="sldNum" sz="quarter" idx="12"/>
          </p:nvPr>
        </p:nvSpPr>
        <p:spPr bwMode="auto">
          <a:noFill/>
          <a:ln>
            <a:miter lim="800000"/>
            <a:headEnd/>
            <a:tailEnd/>
          </a:ln>
        </p:spPr>
        <p:txBody>
          <a:bodyPr/>
          <a:lstStyle/>
          <a:p>
            <a:fld id="{4540E816-1D78-48EB-A1CB-0C90A2691F21}" type="slidenum">
              <a:rPr lang="es-ES" altLang="es-ES">
                <a:solidFill>
                  <a:schemeClr val="bg1"/>
                </a:solidFill>
              </a:rPr>
              <a:pPr/>
              <a:t>2</a:t>
            </a:fld>
            <a:endParaRPr lang="es-ES" altLang="es-ES">
              <a:solidFill>
                <a:schemeClr val="bg1"/>
              </a:solidFill>
            </a:endParaRPr>
          </a:p>
        </p:txBody>
      </p:sp>
      <p:pic>
        <p:nvPicPr>
          <p:cNvPr id="5126" name="Picture 12" descr="S.E.N. Nefrología (@SENefrologia) | Twitter"/>
          <p:cNvPicPr>
            <a:picLocks noChangeAspect="1" noChangeArrowheads="1"/>
          </p:cNvPicPr>
          <p:nvPr/>
        </p:nvPicPr>
        <p:blipFill>
          <a:blip r:embed="rId3"/>
          <a:srcRect/>
          <a:stretch>
            <a:fillRect/>
          </a:stretch>
        </p:blipFill>
        <p:spPr bwMode="auto">
          <a:xfrm>
            <a:off x="55563" y="165100"/>
            <a:ext cx="679450" cy="681038"/>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28596" y="0"/>
            <a:ext cx="8229600" cy="1143000"/>
          </a:xfrm>
        </p:spPr>
        <p:txBody>
          <a:bodyPr/>
          <a:lstStyle/>
          <a:p>
            <a:r>
              <a:rPr lang="es-ES" altLang="es-ES" sz="3600" dirty="0">
                <a:solidFill>
                  <a:schemeClr val="bg1"/>
                </a:solidFill>
                <a:latin typeface="Arial" charset="0"/>
                <a:cs typeface="Arial" charset="0"/>
              </a:rPr>
              <a:t>ITU EN GESTANTES</a:t>
            </a:r>
          </a:p>
        </p:txBody>
      </p:sp>
      <p:sp>
        <p:nvSpPr>
          <p:cNvPr id="7171" name="Marcador de contenido 2"/>
          <p:cNvSpPr>
            <a:spLocks noGrp="1"/>
          </p:cNvSpPr>
          <p:nvPr>
            <p:ph idx="1"/>
          </p:nvPr>
        </p:nvSpPr>
        <p:spPr>
          <a:xfrm>
            <a:off x="0" y="963229"/>
            <a:ext cx="9144000" cy="5357849"/>
          </a:xfrm>
        </p:spPr>
        <p:txBody>
          <a:bodyPr/>
          <a:lstStyle/>
          <a:p>
            <a:r>
              <a:rPr lang="es-ES" altLang="es-ES" sz="2800" dirty="0">
                <a:solidFill>
                  <a:schemeClr val="bg1"/>
                </a:solidFill>
              </a:rPr>
              <a:t>Infección más frecuente en el embarazo debido a los cambios estructurales de la vía urinaria inducidos.</a:t>
            </a:r>
          </a:p>
          <a:p>
            <a:r>
              <a:rPr lang="es-ES" altLang="es-ES" sz="2800" dirty="0">
                <a:solidFill>
                  <a:schemeClr val="bg1"/>
                </a:solidFill>
              </a:rPr>
              <a:t>Bacteriuria asintomática favorece la ITU sintomática.</a:t>
            </a:r>
          </a:p>
          <a:p>
            <a:r>
              <a:rPr lang="es-ES" altLang="es-ES" sz="2800" dirty="0">
                <a:solidFill>
                  <a:schemeClr val="bg1"/>
                </a:solidFill>
              </a:rPr>
              <a:t>Gérmenes similares a los de la ITU en población general.</a:t>
            </a:r>
          </a:p>
          <a:p>
            <a:r>
              <a:rPr lang="es-ES" altLang="es-ES" sz="2800" dirty="0">
                <a:solidFill>
                  <a:schemeClr val="bg1"/>
                </a:solidFill>
              </a:rPr>
              <a:t>Hacer siempre </a:t>
            </a:r>
            <a:r>
              <a:rPr lang="es-ES" altLang="es-ES" sz="2800" dirty="0" err="1">
                <a:solidFill>
                  <a:schemeClr val="bg1"/>
                </a:solidFill>
              </a:rPr>
              <a:t>urocultivos</a:t>
            </a:r>
            <a:r>
              <a:rPr lang="es-ES" altLang="es-ES" sz="2800" dirty="0">
                <a:solidFill>
                  <a:schemeClr val="bg1"/>
                </a:solidFill>
              </a:rPr>
              <a:t> de despistaje y tratar las bacteriurias asintomáticas 4-7 días.</a:t>
            </a:r>
          </a:p>
          <a:p>
            <a:r>
              <a:rPr lang="es-ES" altLang="es-ES" sz="2800" dirty="0">
                <a:solidFill>
                  <a:schemeClr val="bg1"/>
                </a:solidFill>
              </a:rPr>
              <a:t>Especial precaución con las prescripciones:</a:t>
            </a:r>
          </a:p>
          <a:p>
            <a:pPr lvl="1"/>
            <a:r>
              <a:rPr lang="es-ES" altLang="es-ES" dirty="0">
                <a:solidFill>
                  <a:schemeClr val="bg1"/>
                </a:solidFill>
              </a:rPr>
              <a:t>Evitar </a:t>
            </a:r>
            <a:r>
              <a:rPr lang="es-ES" altLang="es-ES" dirty="0" err="1">
                <a:solidFill>
                  <a:schemeClr val="bg1"/>
                </a:solidFill>
              </a:rPr>
              <a:t>fluoroquinolonas</a:t>
            </a:r>
            <a:r>
              <a:rPr lang="es-ES" altLang="es-ES" dirty="0">
                <a:solidFill>
                  <a:schemeClr val="bg1"/>
                </a:solidFill>
              </a:rPr>
              <a:t> porque inducen abortos.</a:t>
            </a:r>
          </a:p>
          <a:p>
            <a:pPr lvl="1"/>
            <a:r>
              <a:rPr lang="es-ES" altLang="es-ES" dirty="0">
                <a:solidFill>
                  <a:schemeClr val="bg1"/>
                </a:solidFill>
              </a:rPr>
              <a:t>Evitar </a:t>
            </a:r>
            <a:r>
              <a:rPr lang="es-ES" altLang="es-ES" dirty="0" err="1">
                <a:solidFill>
                  <a:schemeClr val="bg1"/>
                </a:solidFill>
              </a:rPr>
              <a:t>Nitrofurantoina</a:t>
            </a:r>
            <a:r>
              <a:rPr lang="es-ES" altLang="es-ES" dirty="0">
                <a:solidFill>
                  <a:schemeClr val="bg1"/>
                </a:solidFill>
              </a:rPr>
              <a:t> y </a:t>
            </a:r>
            <a:r>
              <a:rPr lang="es-ES" altLang="es-ES" dirty="0" err="1">
                <a:solidFill>
                  <a:schemeClr val="bg1"/>
                </a:solidFill>
              </a:rPr>
              <a:t>Trimetoprim</a:t>
            </a:r>
            <a:r>
              <a:rPr lang="es-ES" altLang="es-ES" dirty="0">
                <a:solidFill>
                  <a:schemeClr val="bg1"/>
                </a:solidFill>
              </a:rPr>
              <a:t>.</a:t>
            </a:r>
          </a:p>
          <a:p>
            <a:pPr lvl="1"/>
            <a:r>
              <a:rPr lang="es-ES" altLang="es-ES" dirty="0">
                <a:solidFill>
                  <a:schemeClr val="bg1"/>
                </a:solidFill>
              </a:rPr>
              <a:t>Evitar </a:t>
            </a:r>
            <a:r>
              <a:rPr lang="es-ES" altLang="es-ES" dirty="0" err="1">
                <a:solidFill>
                  <a:schemeClr val="bg1"/>
                </a:solidFill>
              </a:rPr>
              <a:t>ceftriaxona</a:t>
            </a:r>
            <a:r>
              <a:rPr lang="es-ES" altLang="es-ES" dirty="0">
                <a:solidFill>
                  <a:schemeClr val="bg1"/>
                </a:solidFill>
              </a:rPr>
              <a:t> días previos al parto.</a:t>
            </a:r>
          </a:p>
          <a:p>
            <a:pPr lvl="1"/>
            <a:r>
              <a:rPr lang="es-ES" altLang="es-ES" dirty="0">
                <a:solidFill>
                  <a:schemeClr val="bg1"/>
                </a:solidFill>
              </a:rPr>
              <a:t>Son seguros </a:t>
            </a:r>
            <a:r>
              <a:rPr lang="es-ES" altLang="es-ES" dirty="0" err="1">
                <a:solidFill>
                  <a:schemeClr val="bg1"/>
                </a:solidFill>
              </a:rPr>
              <a:t>betalactámicos</a:t>
            </a:r>
            <a:r>
              <a:rPr lang="es-ES" altLang="es-ES" dirty="0">
                <a:solidFill>
                  <a:schemeClr val="bg1"/>
                </a:solidFill>
              </a:rPr>
              <a:t> y </a:t>
            </a:r>
            <a:r>
              <a:rPr lang="es-ES" altLang="es-ES" dirty="0" err="1">
                <a:solidFill>
                  <a:schemeClr val="bg1"/>
                </a:solidFill>
              </a:rPr>
              <a:t>Fosfomicina</a:t>
            </a:r>
            <a:r>
              <a:rPr lang="es-ES" altLang="es-ES" dirty="0">
                <a:solidFill>
                  <a:schemeClr val="bg1"/>
                </a:solidFill>
              </a:rPr>
              <a:t>.</a:t>
            </a:r>
          </a:p>
          <a:p>
            <a:endParaRPr lang="es-ES" altLang="es-ES" sz="2800" dirty="0">
              <a:solidFill>
                <a:schemeClr val="bg1"/>
              </a:solidFill>
            </a:endParaRP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20</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0" y="274638"/>
            <a:ext cx="9144000" cy="796908"/>
          </a:xfrm>
        </p:spPr>
        <p:txBody>
          <a:bodyPr/>
          <a:lstStyle/>
          <a:p>
            <a:r>
              <a:rPr lang="es-ES" altLang="es-ES" sz="3600" dirty="0">
                <a:solidFill>
                  <a:schemeClr val="bg1"/>
                </a:solidFill>
                <a:latin typeface="Arial" charset="0"/>
                <a:cs typeface="Arial" charset="0"/>
              </a:rPr>
              <a:t>CATÉTERES URINARIOS </a:t>
            </a:r>
          </a:p>
        </p:txBody>
      </p:sp>
      <p:sp>
        <p:nvSpPr>
          <p:cNvPr id="7171" name="Marcador de contenido 2"/>
          <p:cNvSpPr>
            <a:spLocks noGrp="1"/>
          </p:cNvSpPr>
          <p:nvPr>
            <p:ph idx="1"/>
          </p:nvPr>
        </p:nvSpPr>
        <p:spPr>
          <a:xfrm>
            <a:off x="142844" y="1070306"/>
            <a:ext cx="8858312" cy="5018107"/>
          </a:xfrm>
        </p:spPr>
        <p:txBody>
          <a:bodyPr/>
          <a:lstStyle/>
          <a:p>
            <a:r>
              <a:rPr lang="es-ES" altLang="es-ES" dirty="0">
                <a:solidFill>
                  <a:schemeClr val="bg1"/>
                </a:solidFill>
              </a:rPr>
              <a:t>Son dispositivos de poliuretano, silicona o látex que se usan para evacuar orina por vía: </a:t>
            </a:r>
          </a:p>
          <a:p>
            <a:pPr lvl="1"/>
            <a:r>
              <a:rPr lang="es-ES" altLang="es-ES" dirty="0">
                <a:solidFill>
                  <a:schemeClr val="bg1"/>
                </a:solidFill>
              </a:rPr>
              <a:t>Transuretral: sonda vesical. Colector.</a:t>
            </a:r>
          </a:p>
          <a:p>
            <a:pPr lvl="1"/>
            <a:r>
              <a:rPr lang="es-ES" altLang="es-ES" dirty="0">
                <a:solidFill>
                  <a:schemeClr val="bg1"/>
                </a:solidFill>
              </a:rPr>
              <a:t> Percutánea </a:t>
            </a:r>
            <a:r>
              <a:rPr lang="es-ES" altLang="es-ES" dirty="0" err="1">
                <a:solidFill>
                  <a:schemeClr val="bg1"/>
                </a:solidFill>
              </a:rPr>
              <a:t>transvesical</a:t>
            </a:r>
            <a:r>
              <a:rPr lang="es-ES" altLang="es-ES" dirty="0">
                <a:solidFill>
                  <a:schemeClr val="bg1"/>
                </a:solidFill>
              </a:rPr>
              <a:t>: talla </a:t>
            </a:r>
            <a:r>
              <a:rPr lang="es-ES" altLang="es-ES" dirty="0" err="1">
                <a:solidFill>
                  <a:schemeClr val="bg1"/>
                </a:solidFill>
              </a:rPr>
              <a:t>suprapúbica</a:t>
            </a:r>
            <a:r>
              <a:rPr lang="es-ES" altLang="es-ES" dirty="0">
                <a:solidFill>
                  <a:schemeClr val="bg1"/>
                </a:solidFill>
              </a:rPr>
              <a:t>.</a:t>
            </a:r>
          </a:p>
          <a:p>
            <a:pPr lvl="1"/>
            <a:r>
              <a:rPr lang="es-ES" altLang="es-ES" dirty="0">
                <a:solidFill>
                  <a:schemeClr val="bg1"/>
                </a:solidFill>
              </a:rPr>
              <a:t>Percutánea a través de la pelvis renal: nefrostomía.</a:t>
            </a:r>
          </a:p>
          <a:p>
            <a:pPr lvl="1"/>
            <a:r>
              <a:rPr lang="es-ES" altLang="es-ES" dirty="0" err="1">
                <a:solidFill>
                  <a:schemeClr val="bg1"/>
                </a:solidFill>
              </a:rPr>
              <a:t>Transureteral</a:t>
            </a:r>
            <a:r>
              <a:rPr lang="es-ES" altLang="es-ES" dirty="0">
                <a:solidFill>
                  <a:schemeClr val="bg1"/>
                </a:solidFill>
              </a:rPr>
              <a:t>: Dobles J y catéteres </a:t>
            </a:r>
            <a:r>
              <a:rPr lang="es-ES" altLang="es-ES" dirty="0" err="1">
                <a:solidFill>
                  <a:schemeClr val="bg1"/>
                </a:solidFill>
              </a:rPr>
              <a:t>ureterales</a:t>
            </a:r>
            <a:r>
              <a:rPr lang="es-ES" altLang="es-ES" dirty="0">
                <a:solidFill>
                  <a:schemeClr val="bg1"/>
                </a:solidFill>
              </a:rPr>
              <a:t>.</a:t>
            </a:r>
          </a:p>
          <a:p>
            <a:r>
              <a:rPr lang="es-ES" altLang="es-ES" dirty="0">
                <a:solidFill>
                  <a:schemeClr val="bg1"/>
                </a:solidFill>
              </a:rPr>
              <a:t>Pueden colocarse de forma transitoria o crónica con recambios periódicos en cuyo caso se prefiere material más rígido como la silicona.</a:t>
            </a:r>
          </a:p>
          <a:p>
            <a:pPr lvl="1"/>
            <a:endParaRPr lang="es-ES" altLang="es-ES" dirty="0">
              <a:solidFill>
                <a:schemeClr val="bg1"/>
              </a:solidFill>
            </a:endParaRP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21</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ITU  Y CATÉTERES URINARIOS </a:t>
            </a:r>
          </a:p>
        </p:txBody>
      </p:sp>
      <p:sp>
        <p:nvSpPr>
          <p:cNvPr id="7171" name="Marcador de contenido 2"/>
          <p:cNvSpPr>
            <a:spLocks noGrp="1"/>
          </p:cNvSpPr>
          <p:nvPr>
            <p:ph idx="1"/>
          </p:nvPr>
        </p:nvSpPr>
        <p:spPr>
          <a:xfrm>
            <a:off x="142844" y="1071546"/>
            <a:ext cx="8858312" cy="5357850"/>
          </a:xfrm>
        </p:spPr>
        <p:txBody>
          <a:bodyPr/>
          <a:lstStyle/>
          <a:p>
            <a:r>
              <a:rPr lang="es-ES" altLang="es-ES" dirty="0">
                <a:solidFill>
                  <a:schemeClr val="bg1"/>
                </a:solidFill>
              </a:rPr>
              <a:t>La cateterización urinaria:</a:t>
            </a:r>
          </a:p>
          <a:p>
            <a:pPr lvl="1"/>
            <a:r>
              <a:rPr lang="es-ES" altLang="es-ES" dirty="0">
                <a:solidFill>
                  <a:schemeClr val="bg1"/>
                </a:solidFill>
              </a:rPr>
              <a:t>Altera los mecanismos de defensa de la mucosa.</a:t>
            </a:r>
          </a:p>
          <a:p>
            <a:pPr lvl="1"/>
            <a:r>
              <a:rPr lang="es-ES" altLang="es-ES" dirty="0">
                <a:solidFill>
                  <a:schemeClr val="bg1"/>
                </a:solidFill>
              </a:rPr>
              <a:t>Favorece la incursión rápida de bacterias.</a:t>
            </a:r>
          </a:p>
          <a:p>
            <a:pPr lvl="1"/>
            <a:r>
              <a:rPr lang="es-ES" altLang="es-ES" dirty="0">
                <a:solidFill>
                  <a:schemeClr val="bg1"/>
                </a:solidFill>
              </a:rPr>
              <a:t>En permanencias largas se forma capa de </a:t>
            </a:r>
            <a:r>
              <a:rPr lang="es-ES" altLang="es-ES" dirty="0" err="1">
                <a:solidFill>
                  <a:schemeClr val="bg1"/>
                </a:solidFill>
              </a:rPr>
              <a:t>biofilm</a:t>
            </a:r>
            <a:r>
              <a:rPr lang="es-ES" altLang="es-ES" dirty="0">
                <a:solidFill>
                  <a:schemeClr val="bg1"/>
                </a:solidFill>
              </a:rPr>
              <a:t> que es un nicho bacteriano que escapa a las defensas y dificulta la acción de los antibióticos.</a:t>
            </a:r>
          </a:p>
          <a:p>
            <a:r>
              <a:rPr lang="es-ES" altLang="es-ES" dirty="0">
                <a:solidFill>
                  <a:schemeClr val="bg1"/>
                </a:solidFill>
              </a:rPr>
              <a:t>Patógenos más frecuentes: S </a:t>
            </a:r>
            <a:r>
              <a:rPr lang="es-ES" altLang="es-ES" dirty="0" err="1">
                <a:solidFill>
                  <a:schemeClr val="bg1"/>
                </a:solidFill>
              </a:rPr>
              <a:t>Aureus</a:t>
            </a:r>
            <a:r>
              <a:rPr lang="es-ES" altLang="es-ES" dirty="0">
                <a:solidFill>
                  <a:schemeClr val="bg1"/>
                </a:solidFill>
              </a:rPr>
              <a:t>, </a:t>
            </a:r>
            <a:r>
              <a:rPr lang="es-ES" altLang="es-ES" dirty="0" err="1">
                <a:solidFill>
                  <a:schemeClr val="bg1"/>
                </a:solidFill>
              </a:rPr>
              <a:t>Enterococos</a:t>
            </a:r>
            <a:r>
              <a:rPr lang="es-ES" altLang="es-ES" dirty="0">
                <a:solidFill>
                  <a:schemeClr val="bg1"/>
                </a:solidFill>
              </a:rPr>
              <a:t>. E </a:t>
            </a:r>
            <a:r>
              <a:rPr lang="es-ES" altLang="es-ES" dirty="0" err="1">
                <a:solidFill>
                  <a:schemeClr val="bg1"/>
                </a:solidFill>
              </a:rPr>
              <a:t>coli</a:t>
            </a:r>
            <a:r>
              <a:rPr lang="es-ES" altLang="es-ES" dirty="0">
                <a:solidFill>
                  <a:schemeClr val="bg1"/>
                </a:solidFill>
              </a:rPr>
              <a:t>, Klebsiella, </a:t>
            </a:r>
            <a:r>
              <a:rPr lang="es-ES" altLang="es-ES" dirty="0" err="1">
                <a:solidFill>
                  <a:schemeClr val="bg1"/>
                </a:solidFill>
              </a:rPr>
              <a:t>Pseudomona</a:t>
            </a:r>
            <a:r>
              <a:rPr lang="es-ES" altLang="es-ES" dirty="0">
                <a:solidFill>
                  <a:schemeClr val="bg1"/>
                </a:solidFill>
              </a:rPr>
              <a:t>. Más fácil la </a:t>
            </a:r>
            <a:r>
              <a:rPr lang="es-ES" altLang="es-ES" dirty="0" err="1">
                <a:solidFill>
                  <a:schemeClr val="bg1"/>
                </a:solidFill>
              </a:rPr>
              <a:t>multiresistencia</a:t>
            </a:r>
            <a:r>
              <a:rPr lang="es-ES" altLang="es-ES" dirty="0">
                <a:solidFill>
                  <a:schemeClr val="bg1"/>
                </a:solidFill>
              </a:rPr>
              <a:t> </a:t>
            </a:r>
            <a:r>
              <a:rPr lang="es-ES" altLang="es-ES" dirty="0" err="1">
                <a:solidFill>
                  <a:schemeClr val="bg1"/>
                </a:solidFill>
              </a:rPr>
              <a:t>antibiotica</a:t>
            </a:r>
            <a:r>
              <a:rPr lang="es-ES" altLang="es-ES" dirty="0">
                <a:solidFill>
                  <a:schemeClr val="bg1"/>
                </a:solidFill>
              </a:rPr>
              <a:t> y Cándidas (hongos)</a:t>
            </a:r>
          </a:p>
          <a:p>
            <a:r>
              <a:rPr lang="es-ES" altLang="es-ES" dirty="0">
                <a:solidFill>
                  <a:schemeClr val="bg1"/>
                </a:solidFill>
              </a:rPr>
              <a:t>Sólo indicado tratamiento en sintomáticos.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22</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0"/>
            <a:ext cx="8229600" cy="857232"/>
          </a:xfrm>
        </p:spPr>
        <p:txBody>
          <a:bodyPr/>
          <a:lstStyle/>
          <a:p>
            <a:r>
              <a:rPr lang="es-ES" altLang="es-ES" sz="3600" dirty="0">
                <a:solidFill>
                  <a:schemeClr val="bg1"/>
                </a:solidFill>
                <a:latin typeface="Arial" charset="0"/>
                <a:cs typeface="Arial" charset="0"/>
              </a:rPr>
              <a:t>URETRITIS</a:t>
            </a:r>
          </a:p>
        </p:txBody>
      </p:sp>
      <p:sp>
        <p:nvSpPr>
          <p:cNvPr id="7171" name="Marcador de contenido 2"/>
          <p:cNvSpPr>
            <a:spLocks noGrp="1"/>
          </p:cNvSpPr>
          <p:nvPr>
            <p:ph idx="1"/>
          </p:nvPr>
        </p:nvSpPr>
        <p:spPr>
          <a:xfrm>
            <a:off x="457200" y="851785"/>
            <a:ext cx="8786874" cy="5025487"/>
          </a:xfrm>
        </p:spPr>
        <p:txBody>
          <a:bodyPr/>
          <a:lstStyle/>
          <a:p>
            <a:r>
              <a:rPr lang="es-ES" altLang="es-ES" sz="2600" dirty="0">
                <a:solidFill>
                  <a:schemeClr val="bg1"/>
                </a:solidFill>
              </a:rPr>
              <a:t>Es una enfermedad de trasmisión sexual.</a:t>
            </a:r>
          </a:p>
          <a:p>
            <a:r>
              <a:rPr lang="es-ES" altLang="es-ES" sz="2600" dirty="0">
                <a:solidFill>
                  <a:schemeClr val="bg1"/>
                </a:solidFill>
              </a:rPr>
              <a:t>Las uretritis infecciosas pueden ser:</a:t>
            </a:r>
          </a:p>
          <a:p>
            <a:pPr lvl="1"/>
            <a:r>
              <a:rPr lang="es-ES" altLang="es-ES" sz="2600" dirty="0">
                <a:solidFill>
                  <a:schemeClr val="bg1"/>
                </a:solidFill>
              </a:rPr>
              <a:t>Gonocócicas.</a:t>
            </a:r>
          </a:p>
          <a:p>
            <a:pPr lvl="1"/>
            <a:r>
              <a:rPr lang="es-ES" altLang="es-ES" sz="2600" dirty="0">
                <a:solidFill>
                  <a:schemeClr val="bg1"/>
                </a:solidFill>
              </a:rPr>
              <a:t>No Gonocócicas: </a:t>
            </a:r>
            <a:r>
              <a:rPr lang="es-ES" altLang="es-ES" sz="2600" dirty="0" err="1">
                <a:solidFill>
                  <a:schemeClr val="bg1"/>
                </a:solidFill>
              </a:rPr>
              <a:t>Clamydia</a:t>
            </a:r>
            <a:r>
              <a:rPr lang="es-ES" altLang="es-ES" sz="2600" dirty="0">
                <a:solidFill>
                  <a:schemeClr val="bg1"/>
                </a:solidFill>
              </a:rPr>
              <a:t>, </a:t>
            </a:r>
            <a:r>
              <a:rPr lang="es-ES" altLang="es-ES" sz="2600" dirty="0" err="1">
                <a:solidFill>
                  <a:schemeClr val="bg1"/>
                </a:solidFill>
              </a:rPr>
              <a:t>Ureaplasma</a:t>
            </a:r>
            <a:r>
              <a:rPr lang="es-ES" altLang="es-ES" sz="2600" dirty="0">
                <a:solidFill>
                  <a:schemeClr val="bg1"/>
                </a:solidFill>
              </a:rPr>
              <a:t>, </a:t>
            </a:r>
            <a:r>
              <a:rPr lang="es-ES" altLang="es-ES" sz="2600" dirty="0" err="1">
                <a:solidFill>
                  <a:schemeClr val="bg1"/>
                </a:solidFill>
              </a:rPr>
              <a:t>Tricomonas</a:t>
            </a:r>
            <a:r>
              <a:rPr lang="es-ES" altLang="es-ES" sz="2600" dirty="0">
                <a:solidFill>
                  <a:schemeClr val="bg1"/>
                </a:solidFill>
              </a:rPr>
              <a:t> o </a:t>
            </a:r>
            <a:r>
              <a:rPr lang="es-ES" altLang="es-ES" sz="2600" dirty="0" err="1">
                <a:solidFill>
                  <a:schemeClr val="bg1"/>
                </a:solidFill>
              </a:rPr>
              <a:t>Hemophylus</a:t>
            </a:r>
            <a:r>
              <a:rPr lang="es-ES" altLang="es-ES" sz="2600" dirty="0">
                <a:solidFill>
                  <a:schemeClr val="bg1"/>
                </a:solidFill>
              </a:rPr>
              <a:t>. </a:t>
            </a:r>
          </a:p>
          <a:p>
            <a:r>
              <a:rPr lang="es-ES" altLang="es-ES" sz="2600" dirty="0">
                <a:solidFill>
                  <a:schemeClr val="bg1"/>
                </a:solidFill>
              </a:rPr>
              <a:t>Clínica: Escozor uretral, disuria, eritema </a:t>
            </a:r>
            <a:r>
              <a:rPr lang="es-ES" altLang="es-ES" sz="2600" dirty="0" err="1">
                <a:solidFill>
                  <a:schemeClr val="bg1"/>
                </a:solidFill>
              </a:rPr>
              <a:t>meatal</a:t>
            </a:r>
            <a:r>
              <a:rPr lang="es-ES" altLang="es-ES" sz="2600" dirty="0">
                <a:solidFill>
                  <a:schemeClr val="bg1"/>
                </a:solidFill>
              </a:rPr>
              <a:t>, exudado uretral.</a:t>
            </a:r>
          </a:p>
          <a:p>
            <a:r>
              <a:rPr lang="es-ES" altLang="es-ES" sz="2600" dirty="0">
                <a:solidFill>
                  <a:schemeClr val="bg1"/>
                </a:solidFill>
              </a:rPr>
              <a:t>Diagnostico: cultivo del exudado uretral.</a:t>
            </a:r>
          </a:p>
          <a:p>
            <a:r>
              <a:rPr lang="es-ES" altLang="es-ES" sz="2600" dirty="0">
                <a:solidFill>
                  <a:schemeClr val="bg1"/>
                </a:solidFill>
              </a:rPr>
              <a:t>Tratamiento: </a:t>
            </a:r>
            <a:r>
              <a:rPr lang="es-ES" altLang="es-ES" sz="2600" dirty="0" err="1">
                <a:solidFill>
                  <a:schemeClr val="bg1"/>
                </a:solidFill>
              </a:rPr>
              <a:t>Ceftrixona</a:t>
            </a:r>
            <a:r>
              <a:rPr lang="es-ES" altLang="es-ES" sz="2600" dirty="0">
                <a:solidFill>
                  <a:schemeClr val="bg1"/>
                </a:solidFill>
              </a:rPr>
              <a:t> 500 mg </a:t>
            </a:r>
            <a:r>
              <a:rPr lang="es-ES" altLang="es-ES" sz="2600" dirty="0" err="1">
                <a:solidFill>
                  <a:schemeClr val="bg1"/>
                </a:solidFill>
              </a:rPr>
              <a:t>im,monodosis</a:t>
            </a:r>
            <a:r>
              <a:rPr lang="es-ES" altLang="es-ES" sz="2600" dirty="0">
                <a:solidFill>
                  <a:schemeClr val="bg1"/>
                </a:solidFill>
              </a:rPr>
              <a:t> + </a:t>
            </a:r>
            <a:r>
              <a:rPr lang="es-ES" altLang="es-ES" sz="2600" dirty="0" err="1">
                <a:solidFill>
                  <a:schemeClr val="bg1"/>
                </a:solidFill>
              </a:rPr>
              <a:t>Doxiciclina</a:t>
            </a:r>
            <a:r>
              <a:rPr lang="es-ES" altLang="es-ES" sz="2600" dirty="0">
                <a:solidFill>
                  <a:schemeClr val="bg1"/>
                </a:solidFill>
              </a:rPr>
              <a:t> 100mg/12 h 7días. </a:t>
            </a:r>
            <a:r>
              <a:rPr lang="es-ES" altLang="es-ES" sz="2600" dirty="0" err="1">
                <a:solidFill>
                  <a:schemeClr val="bg1"/>
                </a:solidFill>
              </a:rPr>
              <a:t>Metromidazol</a:t>
            </a:r>
            <a:r>
              <a:rPr lang="es-ES" altLang="es-ES" sz="2600" dirty="0">
                <a:solidFill>
                  <a:schemeClr val="bg1"/>
                </a:solidFill>
              </a:rPr>
              <a:t> si </a:t>
            </a:r>
            <a:r>
              <a:rPr lang="es-ES" altLang="es-ES" sz="2600" dirty="0" err="1">
                <a:solidFill>
                  <a:schemeClr val="bg1"/>
                </a:solidFill>
              </a:rPr>
              <a:t>Tricomonas</a:t>
            </a:r>
            <a:r>
              <a:rPr lang="es-ES" altLang="es-ES" sz="2600" dirty="0">
                <a:solidFill>
                  <a:schemeClr val="bg1"/>
                </a:solidFill>
              </a:rPr>
              <a:t>. Estudiar y tratar a la pareja.</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23</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205921"/>
            <a:ext cx="8229600" cy="706090"/>
          </a:xfrm>
        </p:spPr>
        <p:txBody>
          <a:bodyPr/>
          <a:lstStyle/>
          <a:p>
            <a:r>
              <a:rPr lang="es-ES" altLang="es-ES" sz="3600" dirty="0">
                <a:solidFill>
                  <a:schemeClr val="bg1"/>
                </a:solidFill>
                <a:latin typeface="Arial" charset="0"/>
                <a:cs typeface="Arial" charset="0"/>
              </a:rPr>
              <a:t>PROSTATITIS</a:t>
            </a:r>
          </a:p>
        </p:txBody>
      </p:sp>
      <p:sp>
        <p:nvSpPr>
          <p:cNvPr id="7171" name="Marcador de contenido 2"/>
          <p:cNvSpPr>
            <a:spLocks noGrp="1"/>
          </p:cNvSpPr>
          <p:nvPr>
            <p:ph idx="1"/>
          </p:nvPr>
        </p:nvSpPr>
        <p:spPr>
          <a:xfrm>
            <a:off x="178563" y="912011"/>
            <a:ext cx="8786874" cy="5214974"/>
          </a:xfrm>
        </p:spPr>
        <p:txBody>
          <a:bodyPr/>
          <a:lstStyle/>
          <a:p>
            <a:r>
              <a:rPr lang="es-ES" altLang="es-ES" sz="2600" dirty="0">
                <a:solidFill>
                  <a:schemeClr val="bg1"/>
                </a:solidFill>
              </a:rPr>
              <a:t>Aguda en varones de edad media, asociada a ITU con los mismos gérmenes.</a:t>
            </a:r>
          </a:p>
          <a:p>
            <a:pPr lvl="1"/>
            <a:r>
              <a:rPr lang="es-ES" altLang="es-ES" sz="2600" dirty="0">
                <a:solidFill>
                  <a:schemeClr val="bg1"/>
                </a:solidFill>
              </a:rPr>
              <a:t>Proceso súbito que impresiona de gravedad con fiebre y disuria. Próstata muy dolorosa al tacto. Leucocitosis, </a:t>
            </a:r>
            <a:r>
              <a:rPr lang="es-ES" altLang="es-ES" sz="2600" dirty="0" err="1">
                <a:solidFill>
                  <a:schemeClr val="bg1"/>
                </a:solidFill>
              </a:rPr>
              <a:t>piuria</a:t>
            </a:r>
            <a:r>
              <a:rPr lang="es-ES" altLang="es-ES" sz="2600" dirty="0">
                <a:solidFill>
                  <a:schemeClr val="bg1"/>
                </a:solidFill>
              </a:rPr>
              <a:t> y bacteriuria.</a:t>
            </a:r>
          </a:p>
          <a:p>
            <a:pPr lvl="1"/>
            <a:r>
              <a:rPr lang="es-ES" altLang="es-ES" sz="2600" dirty="0">
                <a:solidFill>
                  <a:schemeClr val="bg1"/>
                </a:solidFill>
              </a:rPr>
              <a:t>Tratamiento empírico: TMP-SMX o </a:t>
            </a:r>
            <a:r>
              <a:rPr lang="es-ES" altLang="es-ES" sz="2600" dirty="0" err="1">
                <a:solidFill>
                  <a:schemeClr val="bg1"/>
                </a:solidFill>
              </a:rPr>
              <a:t>Fluorquinolonas</a:t>
            </a:r>
            <a:r>
              <a:rPr lang="es-ES" altLang="es-ES" sz="2600" dirty="0">
                <a:solidFill>
                  <a:schemeClr val="bg1"/>
                </a:solidFill>
              </a:rPr>
              <a:t> (21 días).</a:t>
            </a:r>
          </a:p>
          <a:p>
            <a:pPr lvl="1"/>
            <a:r>
              <a:rPr lang="es-ES" altLang="es-ES" sz="2600" dirty="0">
                <a:solidFill>
                  <a:schemeClr val="bg1"/>
                </a:solidFill>
              </a:rPr>
              <a:t>Si retención aguda de orina (RAO) prohibido sondar.</a:t>
            </a:r>
          </a:p>
          <a:p>
            <a:r>
              <a:rPr lang="es-ES" altLang="es-ES" sz="2600" dirty="0">
                <a:solidFill>
                  <a:schemeClr val="bg1"/>
                </a:solidFill>
              </a:rPr>
              <a:t>Crónica infecciosa: Aguda recidivante por gérmenes acantonados en la periferia. </a:t>
            </a:r>
            <a:r>
              <a:rPr lang="es-ES" altLang="es-ES" sz="2600" dirty="0" err="1">
                <a:solidFill>
                  <a:schemeClr val="bg1"/>
                </a:solidFill>
              </a:rPr>
              <a:t>Tto</a:t>
            </a:r>
            <a:r>
              <a:rPr lang="es-ES" altLang="es-ES" sz="2600" dirty="0">
                <a:solidFill>
                  <a:schemeClr val="bg1"/>
                </a:solidFill>
              </a:rPr>
              <a:t> igual pero 3 meses o dosis única diaria de forma prolongada.</a:t>
            </a:r>
          </a:p>
          <a:p>
            <a:r>
              <a:rPr lang="es-ES" altLang="es-ES" sz="2600" dirty="0">
                <a:solidFill>
                  <a:schemeClr val="bg1"/>
                </a:solidFill>
              </a:rPr>
              <a:t>Crónica sin evidencia de infección.</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24</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274638"/>
            <a:ext cx="8229600" cy="796908"/>
          </a:xfrm>
        </p:spPr>
        <p:txBody>
          <a:bodyPr/>
          <a:lstStyle/>
          <a:p>
            <a:r>
              <a:rPr lang="es-ES" altLang="es-ES" sz="3600" dirty="0">
                <a:solidFill>
                  <a:schemeClr val="bg1"/>
                </a:solidFill>
                <a:latin typeface="Arial" charset="0"/>
                <a:cs typeface="Arial" charset="0"/>
              </a:rPr>
              <a:t>ORQUIEPIDIDIMITIS</a:t>
            </a:r>
          </a:p>
        </p:txBody>
      </p:sp>
      <p:sp>
        <p:nvSpPr>
          <p:cNvPr id="7171" name="Marcador de contenido 2"/>
          <p:cNvSpPr>
            <a:spLocks noGrp="1"/>
          </p:cNvSpPr>
          <p:nvPr>
            <p:ph idx="1"/>
          </p:nvPr>
        </p:nvSpPr>
        <p:spPr>
          <a:xfrm>
            <a:off x="142844" y="1071546"/>
            <a:ext cx="9001156" cy="5286411"/>
          </a:xfrm>
        </p:spPr>
        <p:txBody>
          <a:bodyPr/>
          <a:lstStyle/>
          <a:p>
            <a:r>
              <a:rPr lang="es-ES" altLang="es-ES" sz="2800" dirty="0">
                <a:solidFill>
                  <a:schemeClr val="bg1"/>
                </a:solidFill>
              </a:rPr>
              <a:t>Inflamación de ambas estructuras, casi siempre unilateral, en adultos jóvenes y por los mismos gérmenes de las ITU bajas. Fiebre o no.</a:t>
            </a:r>
          </a:p>
          <a:p>
            <a:r>
              <a:rPr lang="es-ES" altLang="es-ES" sz="2800" dirty="0">
                <a:solidFill>
                  <a:schemeClr val="bg1"/>
                </a:solidFill>
              </a:rPr>
              <a:t>Clínica de dolor escrotal agudo con inflamación del epidídimo que es doloroso a la palpación. Si orquitis dolor y aumento de tamaño del teste.</a:t>
            </a:r>
          </a:p>
          <a:p>
            <a:r>
              <a:rPr lang="es-ES" altLang="es-ES" sz="2800" dirty="0">
                <a:solidFill>
                  <a:schemeClr val="bg1"/>
                </a:solidFill>
              </a:rPr>
              <a:t>Maniobra de </a:t>
            </a:r>
            <a:r>
              <a:rPr lang="es-ES" altLang="es-ES" sz="2800" dirty="0" err="1">
                <a:solidFill>
                  <a:schemeClr val="bg1"/>
                </a:solidFill>
              </a:rPr>
              <a:t>Prehn</a:t>
            </a:r>
            <a:r>
              <a:rPr lang="es-ES" altLang="es-ES" sz="2800" dirty="0">
                <a:solidFill>
                  <a:schemeClr val="bg1"/>
                </a:solidFill>
              </a:rPr>
              <a:t>: dolor mejora al elevar el teste.</a:t>
            </a:r>
          </a:p>
          <a:p>
            <a:r>
              <a:rPr lang="es-ES" altLang="es-ES" sz="2800" dirty="0">
                <a:solidFill>
                  <a:schemeClr val="bg1"/>
                </a:solidFill>
              </a:rPr>
              <a:t>D. diferencial con torsión de teste: </a:t>
            </a:r>
            <a:r>
              <a:rPr lang="es-ES" altLang="es-ES" sz="2800" dirty="0" err="1">
                <a:solidFill>
                  <a:schemeClr val="bg1"/>
                </a:solidFill>
              </a:rPr>
              <a:t>Ecodoppler</a:t>
            </a:r>
            <a:r>
              <a:rPr lang="es-ES" altLang="es-ES" sz="2800" dirty="0">
                <a:solidFill>
                  <a:schemeClr val="bg1"/>
                </a:solidFill>
              </a:rPr>
              <a:t>.</a:t>
            </a:r>
          </a:p>
          <a:p>
            <a:r>
              <a:rPr lang="es-ES" altLang="es-ES" sz="2800" dirty="0" err="1">
                <a:solidFill>
                  <a:schemeClr val="bg1"/>
                </a:solidFill>
              </a:rPr>
              <a:t>Tto</a:t>
            </a:r>
            <a:r>
              <a:rPr lang="es-ES" altLang="es-ES" sz="2800" dirty="0">
                <a:solidFill>
                  <a:schemeClr val="bg1"/>
                </a:solidFill>
              </a:rPr>
              <a:t> &lt; 35 años: </a:t>
            </a:r>
            <a:r>
              <a:rPr lang="es-ES" altLang="es-ES" sz="2800" dirty="0" err="1">
                <a:solidFill>
                  <a:schemeClr val="bg1"/>
                </a:solidFill>
              </a:rPr>
              <a:t>AINEs+tto</a:t>
            </a:r>
            <a:r>
              <a:rPr lang="es-ES" altLang="es-ES" sz="2800" dirty="0">
                <a:solidFill>
                  <a:schemeClr val="bg1"/>
                </a:solidFill>
              </a:rPr>
              <a:t> de uretritis+ suspensorio.</a:t>
            </a:r>
          </a:p>
          <a:p>
            <a:r>
              <a:rPr lang="es-ES" altLang="es-ES" sz="2800" dirty="0" err="1">
                <a:solidFill>
                  <a:schemeClr val="bg1"/>
                </a:solidFill>
              </a:rPr>
              <a:t>Tto</a:t>
            </a:r>
            <a:r>
              <a:rPr lang="es-ES" altLang="es-ES" sz="2800" dirty="0">
                <a:solidFill>
                  <a:schemeClr val="bg1"/>
                </a:solidFill>
              </a:rPr>
              <a:t> &gt; 35 años: </a:t>
            </a:r>
            <a:r>
              <a:rPr lang="es-ES" altLang="es-ES" sz="2800" dirty="0" err="1">
                <a:solidFill>
                  <a:schemeClr val="bg1"/>
                </a:solidFill>
              </a:rPr>
              <a:t>AINEs+fluorquinolonas</a:t>
            </a:r>
            <a:r>
              <a:rPr lang="es-ES" altLang="es-ES" sz="2800" dirty="0">
                <a:solidFill>
                  <a:schemeClr val="bg1"/>
                </a:solidFill>
              </a:rPr>
              <a:t>+ suspensorio.</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25</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274638"/>
            <a:ext cx="8229600" cy="922114"/>
          </a:xfrm>
        </p:spPr>
        <p:txBody>
          <a:bodyPr/>
          <a:lstStyle/>
          <a:p>
            <a:r>
              <a:rPr lang="es-ES" altLang="es-ES" sz="3600" dirty="0">
                <a:solidFill>
                  <a:schemeClr val="bg1"/>
                </a:solidFill>
                <a:latin typeface="Arial" charset="0"/>
                <a:cs typeface="Arial" charset="0"/>
              </a:rPr>
              <a:t>TUBERCULOSIS URINARIA</a:t>
            </a:r>
          </a:p>
        </p:txBody>
      </p:sp>
      <p:sp>
        <p:nvSpPr>
          <p:cNvPr id="7171" name="Marcador de contenido 2"/>
          <p:cNvSpPr>
            <a:spLocks noGrp="1"/>
          </p:cNvSpPr>
          <p:nvPr>
            <p:ph idx="1"/>
          </p:nvPr>
        </p:nvSpPr>
        <p:spPr>
          <a:xfrm>
            <a:off x="142844" y="1196752"/>
            <a:ext cx="8858312" cy="4929221"/>
          </a:xfrm>
        </p:spPr>
        <p:txBody>
          <a:bodyPr/>
          <a:lstStyle/>
          <a:p>
            <a:r>
              <a:rPr lang="es-ES" altLang="es-ES" sz="2800" dirty="0">
                <a:solidFill>
                  <a:schemeClr val="bg1"/>
                </a:solidFill>
              </a:rPr>
              <a:t>Siempre secundaria (pulmón). Vía </a:t>
            </a:r>
            <a:r>
              <a:rPr lang="es-ES" altLang="es-ES" sz="2800" dirty="0" err="1">
                <a:solidFill>
                  <a:schemeClr val="bg1"/>
                </a:solidFill>
              </a:rPr>
              <a:t>hematógena</a:t>
            </a:r>
            <a:r>
              <a:rPr lang="es-ES" altLang="es-ES" sz="2800" dirty="0">
                <a:solidFill>
                  <a:schemeClr val="bg1"/>
                </a:solidFill>
              </a:rPr>
              <a:t>.</a:t>
            </a:r>
          </a:p>
          <a:p>
            <a:r>
              <a:rPr lang="es-ES" altLang="es-ES" sz="2800" dirty="0">
                <a:solidFill>
                  <a:schemeClr val="bg1"/>
                </a:solidFill>
              </a:rPr>
              <a:t>Afectación: 1º corteza, 2º médula y 3º vía excretora.</a:t>
            </a:r>
          </a:p>
          <a:p>
            <a:r>
              <a:rPr lang="es-ES" altLang="es-ES" sz="2800" dirty="0">
                <a:solidFill>
                  <a:schemeClr val="bg1"/>
                </a:solidFill>
              </a:rPr>
              <a:t>La afectación vesical puede dar lugar a </a:t>
            </a:r>
            <a:r>
              <a:rPr lang="es-ES" altLang="es-ES" sz="2800" dirty="0" err="1">
                <a:solidFill>
                  <a:schemeClr val="bg1"/>
                </a:solidFill>
              </a:rPr>
              <a:t>microvejiga</a:t>
            </a:r>
            <a:r>
              <a:rPr lang="es-ES" altLang="es-ES" sz="2800" dirty="0">
                <a:solidFill>
                  <a:schemeClr val="bg1"/>
                </a:solidFill>
              </a:rPr>
              <a:t>.</a:t>
            </a:r>
          </a:p>
          <a:p>
            <a:r>
              <a:rPr lang="es-ES" altLang="es-ES" sz="2800" dirty="0">
                <a:solidFill>
                  <a:schemeClr val="bg1"/>
                </a:solidFill>
              </a:rPr>
              <a:t>Clínica con </a:t>
            </a:r>
            <a:r>
              <a:rPr lang="es-ES" altLang="es-ES" sz="2800" dirty="0" err="1">
                <a:solidFill>
                  <a:schemeClr val="bg1"/>
                </a:solidFill>
              </a:rPr>
              <a:t>polaquiuria</a:t>
            </a:r>
            <a:r>
              <a:rPr lang="es-ES" altLang="es-ES" sz="2800" dirty="0">
                <a:solidFill>
                  <a:schemeClr val="bg1"/>
                </a:solidFill>
              </a:rPr>
              <a:t> con </a:t>
            </a:r>
            <a:r>
              <a:rPr lang="es-ES" altLang="es-ES" sz="2800" dirty="0" err="1">
                <a:solidFill>
                  <a:schemeClr val="bg1"/>
                </a:solidFill>
              </a:rPr>
              <a:t>piuria</a:t>
            </a:r>
            <a:r>
              <a:rPr lang="es-ES" altLang="es-ES" sz="2800" dirty="0">
                <a:solidFill>
                  <a:schemeClr val="bg1"/>
                </a:solidFill>
              </a:rPr>
              <a:t> </a:t>
            </a:r>
            <a:r>
              <a:rPr lang="es-ES" altLang="es-ES" sz="2800" dirty="0" err="1">
                <a:solidFill>
                  <a:schemeClr val="bg1"/>
                </a:solidFill>
              </a:rPr>
              <a:t>esteril</a:t>
            </a:r>
            <a:r>
              <a:rPr lang="es-ES" altLang="es-ES" sz="2800" dirty="0">
                <a:solidFill>
                  <a:schemeClr val="bg1"/>
                </a:solidFill>
              </a:rPr>
              <a:t>. Hematuria.</a:t>
            </a:r>
          </a:p>
          <a:p>
            <a:r>
              <a:rPr lang="es-ES" altLang="es-ES" sz="2800" dirty="0">
                <a:solidFill>
                  <a:schemeClr val="bg1"/>
                </a:solidFill>
              </a:rPr>
              <a:t>Radiología: Típico el riñón </a:t>
            </a:r>
            <a:r>
              <a:rPr lang="es-ES" altLang="es-ES" sz="2800" dirty="0" err="1">
                <a:solidFill>
                  <a:schemeClr val="bg1"/>
                </a:solidFill>
              </a:rPr>
              <a:t>mastic</a:t>
            </a:r>
            <a:r>
              <a:rPr lang="es-ES" altLang="es-ES" sz="2800" dirty="0">
                <a:solidFill>
                  <a:schemeClr val="bg1"/>
                </a:solidFill>
              </a:rPr>
              <a:t> (</a:t>
            </a:r>
            <a:r>
              <a:rPr lang="es-ES" altLang="es-ES" sz="2800" dirty="0" err="1">
                <a:solidFill>
                  <a:schemeClr val="bg1"/>
                </a:solidFill>
              </a:rPr>
              <a:t>autonefrectomía</a:t>
            </a:r>
            <a:r>
              <a:rPr lang="es-ES" altLang="es-ES" sz="2800" dirty="0">
                <a:solidFill>
                  <a:schemeClr val="bg1"/>
                </a:solidFill>
              </a:rPr>
              <a:t>), uréteres </a:t>
            </a:r>
            <a:r>
              <a:rPr lang="es-ES" altLang="es-ES" sz="2800" dirty="0" err="1">
                <a:solidFill>
                  <a:schemeClr val="bg1"/>
                </a:solidFill>
              </a:rPr>
              <a:t>arrosariados</a:t>
            </a:r>
            <a:r>
              <a:rPr lang="es-ES" altLang="es-ES" sz="2800" dirty="0">
                <a:solidFill>
                  <a:schemeClr val="bg1"/>
                </a:solidFill>
              </a:rPr>
              <a:t>, papilas desflecadas…</a:t>
            </a:r>
          </a:p>
          <a:p>
            <a:r>
              <a:rPr lang="es-ES" altLang="es-ES" sz="2800" dirty="0">
                <a:solidFill>
                  <a:schemeClr val="bg1"/>
                </a:solidFill>
              </a:rPr>
              <a:t>Diagnóstico: BK en orina y cultivo en </a:t>
            </a:r>
            <a:r>
              <a:rPr lang="es-ES" altLang="es-ES" sz="2800" dirty="0" err="1">
                <a:solidFill>
                  <a:schemeClr val="bg1"/>
                </a:solidFill>
              </a:rPr>
              <a:t>Löwenstein</a:t>
            </a:r>
            <a:r>
              <a:rPr lang="es-ES" altLang="es-ES" sz="2800" dirty="0">
                <a:solidFill>
                  <a:schemeClr val="bg1"/>
                </a:solidFill>
              </a:rPr>
              <a:t>.</a:t>
            </a:r>
          </a:p>
          <a:p>
            <a:r>
              <a:rPr lang="es-ES" altLang="es-ES" sz="2800" dirty="0">
                <a:solidFill>
                  <a:schemeClr val="bg1"/>
                </a:solidFill>
              </a:rPr>
              <a:t>El tratamiento médico suele ser suficiente, a veces nefrectomía, plastias de ampliación vesical…</a:t>
            </a:r>
          </a:p>
          <a:p>
            <a:r>
              <a:rPr lang="es-ES" altLang="es-ES" sz="2800" dirty="0">
                <a:solidFill>
                  <a:schemeClr val="bg1"/>
                </a:solidFill>
              </a:rPr>
              <a:t>Afectación </a:t>
            </a:r>
            <a:r>
              <a:rPr lang="es-ES" altLang="es-ES" sz="2800" dirty="0" err="1">
                <a:solidFill>
                  <a:schemeClr val="bg1"/>
                </a:solidFill>
              </a:rPr>
              <a:t>epididimaria</a:t>
            </a:r>
            <a:r>
              <a:rPr lang="es-ES" altLang="es-ES" sz="2800" dirty="0">
                <a:solidFill>
                  <a:schemeClr val="bg1"/>
                </a:solidFill>
              </a:rPr>
              <a:t>: nódulo al tacto.</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26</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28596" y="0"/>
            <a:ext cx="8229600" cy="1000108"/>
          </a:xfrm>
        </p:spPr>
        <p:txBody>
          <a:bodyPr/>
          <a:lstStyle/>
          <a:p>
            <a:r>
              <a:rPr lang="es-ES" altLang="es-ES" sz="3600" dirty="0">
                <a:solidFill>
                  <a:schemeClr val="bg1"/>
                </a:solidFill>
                <a:latin typeface="Arial" charset="0"/>
                <a:cs typeface="Arial" charset="0"/>
              </a:rPr>
              <a:t>REFLUJO VESICO URETERAL</a:t>
            </a:r>
          </a:p>
        </p:txBody>
      </p:sp>
      <p:sp>
        <p:nvSpPr>
          <p:cNvPr id="7171" name="Marcador de contenido 2"/>
          <p:cNvSpPr>
            <a:spLocks noGrp="1"/>
          </p:cNvSpPr>
          <p:nvPr>
            <p:ph idx="1"/>
          </p:nvPr>
        </p:nvSpPr>
        <p:spPr>
          <a:xfrm>
            <a:off x="142844" y="785794"/>
            <a:ext cx="8858312" cy="5643601"/>
          </a:xfrm>
        </p:spPr>
        <p:txBody>
          <a:bodyPr/>
          <a:lstStyle/>
          <a:p>
            <a:r>
              <a:rPr lang="es-ES" altLang="es-ES" sz="2800" dirty="0">
                <a:solidFill>
                  <a:schemeClr val="bg1"/>
                </a:solidFill>
              </a:rPr>
              <a:t>Anomalía urológica más frecuente en la infancia, con el crecimiento las formas leves tienden a desaparecer.</a:t>
            </a:r>
          </a:p>
          <a:p>
            <a:r>
              <a:rPr lang="es-ES" altLang="es-ES" sz="2800" dirty="0">
                <a:solidFill>
                  <a:schemeClr val="bg1"/>
                </a:solidFill>
              </a:rPr>
              <a:t>Es más frecuente en niñas y unilateral. Etiología:</a:t>
            </a:r>
          </a:p>
          <a:p>
            <a:pPr lvl="1"/>
            <a:r>
              <a:rPr lang="es-ES" altLang="es-ES" dirty="0">
                <a:solidFill>
                  <a:schemeClr val="bg1"/>
                </a:solidFill>
              </a:rPr>
              <a:t>Primario, más frecuente, por acortamiento congénito del uréter </a:t>
            </a:r>
            <a:r>
              <a:rPr lang="es-ES" altLang="es-ES" dirty="0" err="1">
                <a:solidFill>
                  <a:schemeClr val="bg1"/>
                </a:solidFill>
              </a:rPr>
              <a:t>submucoso</a:t>
            </a:r>
            <a:r>
              <a:rPr lang="es-ES" altLang="es-ES" dirty="0">
                <a:solidFill>
                  <a:schemeClr val="bg1"/>
                </a:solidFill>
              </a:rPr>
              <a:t>.</a:t>
            </a:r>
          </a:p>
          <a:p>
            <a:pPr lvl="1"/>
            <a:r>
              <a:rPr lang="es-ES" altLang="es-ES" dirty="0">
                <a:solidFill>
                  <a:schemeClr val="bg1"/>
                </a:solidFill>
              </a:rPr>
              <a:t>Secundario, asociado a anomalías que lo favorecen como las válvulas uretrales posteriores, uréter doble, </a:t>
            </a:r>
            <a:r>
              <a:rPr lang="es-ES" altLang="es-ES" dirty="0" err="1">
                <a:solidFill>
                  <a:schemeClr val="bg1"/>
                </a:solidFill>
              </a:rPr>
              <a:t>Ureterocele</a:t>
            </a:r>
            <a:r>
              <a:rPr lang="es-ES" altLang="es-ES" dirty="0">
                <a:solidFill>
                  <a:schemeClr val="bg1"/>
                </a:solidFill>
              </a:rPr>
              <a:t> o </a:t>
            </a:r>
            <a:r>
              <a:rPr lang="es-ES" altLang="es-ES" dirty="0" err="1">
                <a:solidFill>
                  <a:schemeClr val="bg1"/>
                </a:solidFill>
              </a:rPr>
              <a:t>hipospadias</a:t>
            </a:r>
            <a:r>
              <a:rPr lang="es-ES" altLang="es-ES" dirty="0">
                <a:solidFill>
                  <a:schemeClr val="bg1"/>
                </a:solidFill>
              </a:rPr>
              <a:t>.</a:t>
            </a:r>
          </a:p>
          <a:p>
            <a:r>
              <a:rPr lang="es-ES" altLang="es-ES" sz="2800" dirty="0">
                <a:solidFill>
                  <a:schemeClr val="bg1"/>
                </a:solidFill>
              </a:rPr>
              <a:t>Clínica: Asintomático, dolor en flanco al orinar, </a:t>
            </a:r>
            <a:r>
              <a:rPr lang="es-ES" altLang="es-ES" sz="2800" dirty="0" err="1">
                <a:solidFill>
                  <a:schemeClr val="bg1"/>
                </a:solidFill>
              </a:rPr>
              <a:t>ITUs</a:t>
            </a:r>
            <a:r>
              <a:rPr lang="es-ES" altLang="es-ES" sz="2800" dirty="0">
                <a:solidFill>
                  <a:schemeClr val="bg1"/>
                </a:solidFill>
              </a:rPr>
              <a:t> frecuentes, puede provocar Nefropatía por reflujo que es una nefropatía túbulo intersticial crónica.</a:t>
            </a:r>
          </a:p>
          <a:p>
            <a:r>
              <a:rPr lang="es-ES" altLang="es-ES" sz="2800" dirty="0">
                <a:solidFill>
                  <a:schemeClr val="bg1"/>
                </a:solidFill>
              </a:rPr>
              <a:t>Diagnóstico= </a:t>
            </a:r>
            <a:r>
              <a:rPr lang="es-ES" altLang="es-ES" sz="2800" dirty="0" err="1">
                <a:solidFill>
                  <a:schemeClr val="bg1"/>
                </a:solidFill>
              </a:rPr>
              <a:t>cistouretrografía</a:t>
            </a:r>
            <a:r>
              <a:rPr lang="es-ES" altLang="es-ES" sz="2800" dirty="0">
                <a:solidFill>
                  <a:schemeClr val="bg1"/>
                </a:solidFill>
              </a:rPr>
              <a:t> </a:t>
            </a:r>
            <a:r>
              <a:rPr lang="es-ES" altLang="es-ES" sz="2800" dirty="0" err="1">
                <a:solidFill>
                  <a:schemeClr val="bg1"/>
                </a:solidFill>
              </a:rPr>
              <a:t>miccional</a:t>
            </a:r>
            <a:r>
              <a:rPr lang="es-ES" altLang="es-ES" sz="2800" dirty="0">
                <a:solidFill>
                  <a:schemeClr val="bg1"/>
                </a:solidFill>
              </a:rPr>
              <a:t>.</a:t>
            </a:r>
          </a:p>
          <a:p>
            <a:pPr lvl="1"/>
            <a:endParaRPr lang="es-ES" altLang="es-ES" dirty="0">
              <a:solidFill>
                <a:schemeClr val="bg1"/>
              </a:solidFill>
            </a:endParaRP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27</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142852"/>
            <a:ext cx="8229600" cy="623237"/>
          </a:xfrm>
        </p:spPr>
        <p:txBody>
          <a:bodyPr/>
          <a:lstStyle/>
          <a:p>
            <a:r>
              <a:rPr lang="es-ES" altLang="es-ES" sz="3600" dirty="0">
                <a:solidFill>
                  <a:schemeClr val="bg1"/>
                </a:solidFill>
                <a:latin typeface="Arial" charset="0"/>
                <a:cs typeface="Arial" charset="0"/>
              </a:rPr>
              <a:t>OTRAS INFECCIONES I</a:t>
            </a:r>
          </a:p>
        </p:txBody>
      </p:sp>
      <p:sp>
        <p:nvSpPr>
          <p:cNvPr id="7171" name="Marcador de contenido 2"/>
          <p:cNvSpPr>
            <a:spLocks noGrp="1"/>
          </p:cNvSpPr>
          <p:nvPr>
            <p:ph idx="1"/>
          </p:nvPr>
        </p:nvSpPr>
        <p:spPr>
          <a:xfrm>
            <a:off x="179512" y="766089"/>
            <a:ext cx="8715436" cy="5505210"/>
          </a:xfrm>
        </p:spPr>
        <p:txBody>
          <a:bodyPr/>
          <a:lstStyle/>
          <a:p>
            <a:r>
              <a:rPr lang="es-ES" altLang="es-ES" sz="2800" dirty="0">
                <a:solidFill>
                  <a:schemeClr val="bg1"/>
                </a:solidFill>
              </a:rPr>
              <a:t>Absceso renal y </a:t>
            </a:r>
            <a:r>
              <a:rPr lang="es-ES" altLang="es-ES" sz="2800" dirty="0" err="1">
                <a:solidFill>
                  <a:schemeClr val="bg1"/>
                </a:solidFill>
              </a:rPr>
              <a:t>perirrenal</a:t>
            </a:r>
            <a:r>
              <a:rPr lang="es-ES" altLang="es-ES" sz="2800" dirty="0">
                <a:solidFill>
                  <a:schemeClr val="bg1"/>
                </a:solidFill>
              </a:rPr>
              <a:t>, vía ascendente por E </a:t>
            </a:r>
            <a:r>
              <a:rPr lang="es-ES" altLang="es-ES" sz="2800" dirty="0" err="1">
                <a:solidFill>
                  <a:schemeClr val="bg1"/>
                </a:solidFill>
              </a:rPr>
              <a:t>Coli</a:t>
            </a:r>
            <a:r>
              <a:rPr lang="es-ES" altLang="es-ES" sz="2800" dirty="0">
                <a:solidFill>
                  <a:schemeClr val="bg1"/>
                </a:solidFill>
              </a:rPr>
              <a:t> o vía hematógena </a:t>
            </a:r>
            <a:r>
              <a:rPr lang="es-ES" altLang="es-ES" sz="2800" dirty="0" err="1">
                <a:solidFill>
                  <a:schemeClr val="bg1"/>
                </a:solidFill>
              </a:rPr>
              <a:t>ó</a:t>
            </a:r>
            <a:r>
              <a:rPr lang="es-ES" altLang="es-ES" sz="2800" dirty="0">
                <a:solidFill>
                  <a:schemeClr val="bg1"/>
                </a:solidFill>
              </a:rPr>
              <a:t> S </a:t>
            </a:r>
            <a:r>
              <a:rPr lang="es-ES" altLang="es-ES" sz="2800" dirty="0" err="1">
                <a:solidFill>
                  <a:schemeClr val="bg1"/>
                </a:solidFill>
              </a:rPr>
              <a:t>Aureus</a:t>
            </a:r>
            <a:r>
              <a:rPr lang="es-ES" altLang="es-ES" sz="2800" dirty="0">
                <a:solidFill>
                  <a:schemeClr val="bg1"/>
                </a:solidFill>
              </a:rPr>
              <a:t>. Sospechar en </a:t>
            </a:r>
            <a:r>
              <a:rPr lang="es-ES" altLang="es-ES" sz="2800" dirty="0" err="1">
                <a:solidFill>
                  <a:schemeClr val="bg1"/>
                </a:solidFill>
              </a:rPr>
              <a:t>Pielonefritis</a:t>
            </a:r>
            <a:r>
              <a:rPr lang="es-ES" altLang="es-ES" sz="2800" dirty="0">
                <a:solidFill>
                  <a:schemeClr val="bg1"/>
                </a:solidFill>
              </a:rPr>
              <a:t> que no mejora o en nefrolitiasis + obstrucción. Diagnóstico con pruebas de imagen y tratamiento quirúrgico si más de 3 cm.</a:t>
            </a:r>
          </a:p>
          <a:p>
            <a:r>
              <a:rPr lang="es-ES" altLang="es-ES" sz="2800" dirty="0" err="1">
                <a:solidFill>
                  <a:schemeClr val="bg1"/>
                </a:solidFill>
              </a:rPr>
              <a:t>Pielonefritis</a:t>
            </a:r>
            <a:r>
              <a:rPr lang="es-ES" altLang="es-ES" sz="2800" dirty="0">
                <a:solidFill>
                  <a:schemeClr val="bg1"/>
                </a:solidFill>
              </a:rPr>
              <a:t> bacteriana focal: forma de PNA más agresiva con clínica más grave y menor respuesta inicial al tratamiento que debe ampliarse a 21 días.</a:t>
            </a:r>
          </a:p>
          <a:p>
            <a:r>
              <a:rPr lang="es-ES" altLang="es-ES" sz="2800" dirty="0" err="1">
                <a:solidFill>
                  <a:schemeClr val="bg1"/>
                </a:solidFill>
              </a:rPr>
              <a:t>Pielonefritis</a:t>
            </a:r>
            <a:r>
              <a:rPr lang="es-ES" altLang="es-ES" sz="2800" dirty="0">
                <a:solidFill>
                  <a:schemeClr val="bg1"/>
                </a:solidFill>
              </a:rPr>
              <a:t> y cistitis enfisematosa: más frecuente en diabéticos, presencia de gas por fermentación bacteriana por E </a:t>
            </a:r>
            <a:r>
              <a:rPr lang="es-ES" altLang="es-ES" sz="2800" dirty="0" err="1">
                <a:solidFill>
                  <a:schemeClr val="bg1"/>
                </a:solidFill>
              </a:rPr>
              <a:t>Coli</a:t>
            </a:r>
            <a:r>
              <a:rPr lang="es-ES" altLang="es-ES" sz="2800" dirty="0">
                <a:solidFill>
                  <a:schemeClr val="bg1"/>
                </a:solidFill>
              </a:rPr>
              <a:t>. Diagnostico por TAC requiere drenaje quirúrgico.</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28</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0"/>
            <a:ext cx="8229600" cy="1071546"/>
          </a:xfrm>
        </p:spPr>
        <p:txBody>
          <a:bodyPr/>
          <a:lstStyle/>
          <a:p>
            <a:r>
              <a:rPr lang="es-ES" altLang="es-ES" sz="3600" dirty="0">
                <a:solidFill>
                  <a:schemeClr val="bg1"/>
                </a:solidFill>
                <a:latin typeface="Arial" charset="0"/>
                <a:cs typeface="Arial" charset="0"/>
              </a:rPr>
              <a:t>OTRAS INFECCIONES II</a:t>
            </a:r>
          </a:p>
        </p:txBody>
      </p:sp>
      <p:sp>
        <p:nvSpPr>
          <p:cNvPr id="7171" name="Marcador de contenido 2"/>
          <p:cNvSpPr>
            <a:spLocks noGrp="1"/>
          </p:cNvSpPr>
          <p:nvPr>
            <p:ph idx="1"/>
          </p:nvPr>
        </p:nvSpPr>
        <p:spPr>
          <a:xfrm>
            <a:off x="214282" y="908720"/>
            <a:ext cx="8715436" cy="5328592"/>
          </a:xfrm>
        </p:spPr>
        <p:txBody>
          <a:bodyPr/>
          <a:lstStyle/>
          <a:p>
            <a:r>
              <a:rPr lang="es-ES" altLang="es-ES" sz="2800" dirty="0" err="1">
                <a:solidFill>
                  <a:schemeClr val="bg1"/>
                </a:solidFill>
              </a:rPr>
              <a:t>Pielonefritis</a:t>
            </a:r>
            <a:r>
              <a:rPr lang="es-ES" altLang="es-ES" sz="2800" dirty="0">
                <a:solidFill>
                  <a:schemeClr val="bg1"/>
                </a:solidFill>
              </a:rPr>
              <a:t> </a:t>
            </a:r>
            <a:r>
              <a:rPr lang="es-ES" altLang="es-ES" sz="2800" dirty="0" err="1">
                <a:solidFill>
                  <a:schemeClr val="bg1"/>
                </a:solidFill>
              </a:rPr>
              <a:t>xantogranulomatosa</a:t>
            </a:r>
            <a:r>
              <a:rPr lang="es-ES" altLang="es-ES" sz="2800" dirty="0">
                <a:solidFill>
                  <a:schemeClr val="bg1"/>
                </a:solidFill>
              </a:rPr>
              <a:t>: </a:t>
            </a:r>
            <a:r>
              <a:rPr lang="es-ES" altLang="es-ES" sz="2800" dirty="0" err="1">
                <a:solidFill>
                  <a:schemeClr val="bg1"/>
                </a:solidFill>
              </a:rPr>
              <a:t>Pielonefritis</a:t>
            </a:r>
            <a:r>
              <a:rPr lang="es-ES" altLang="es-ES" sz="2800" dirty="0">
                <a:solidFill>
                  <a:schemeClr val="bg1"/>
                </a:solidFill>
              </a:rPr>
              <a:t>  </a:t>
            </a:r>
            <a:r>
              <a:rPr lang="es-ES" altLang="es-ES" sz="2800" dirty="0" err="1">
                <a:solidFill>
                  <a:schemeClr val="bg1"/>
                </a:solidFill>
              </a:rPr>
              <a:t>cronificada</a:t>
            </a:r>
            <a:r>
              <a:rPr lang="es-ES" altLang="es-ES" sz="2800" dirty="0">
                <a:solidFill>
                  <a:schemeClr val="bg1"/>
                </a:solidFill>
              </a:rPr>
              <a:t> en un contexto de obstrucción crónica por litiasis infectiva que produce una litiasis coraliforme que no da infección aguda sino una destrucción crónica con colecciones y deterioro de la función renal no reversible, suele precisar nefrectomía</a:t>
            </a:r>
          </a:p>
          <a:p>
            <a:r>
              <a:rPr lang="es-ES" altLang="es-ES" sz="2800" dirty="0">
                <a:solidFill>
                  <a:schemeClr val="bg1"/>
                </a:solidFill>
              </a:rPr>
              <a:t>Gangrena de </a:t>
            </a:r>
            <a:r>
              <a:rPr lang="es-ES" altLang="es-ES" sz="2800" dirty="0" err="1">
                <a:solidFill>
                  <a:schemeClr val="bg1"/>
                </a:solidFill>
              </a:rPr>
              <a:t>Fournier</a:t>
            </a:r>
            <a:r>
              <a:rPr lang="es-ES" altLang="es-ES" sz="2800" dirty="0">
                <a:solidFill>
                  <a:schemeClr val="bg1"/>
                </a:solidFill>
              </a:rPr>
              <a:t>: </a:t>
            </a:r>
            <a:r>
              <a:rPr lang="es-ES" altLang="es-ES" sz="2800" dirty="0" err="1">
                <a:solidFill>
                  <a:schemeClr val="bg1"/>
                </a:solidFill>
              </a:rPr>
              <a:t>Fascitis</a:t>
            </a:r>
            <a:r>
              <a:rPr lang="es-ES" altLang="es-ES" sz="2800" dirty="0">
                <a:solidFill>
                  <a:schemeClr val="bg1"/>
                </a:solidFill>
              </a:rPr>
              <a:t> </a:t>
            </a:r>
            <a:r>
              <a:rPr lang="es-ES" altLang="es-ES" sz="2800" dirty="0" err="1">
                <a:solidFill>
                  <a:schemeClr val="bg1"/>
                </a:solidFill>
              </a:rPr>
              <a:t>necrotizante</a:t>
            </a:r>
            <a:r>
              <a:rPr lang="es-ES" altLang="es-ES" sz="2800" dirty="0">
                <a:solidFill>
                  <a:schemeClr val="bg1"/>
                </a:solidFill>
              </a:rPr>
              <a:t> de la región del periné y abdomen inferior de extrema gravedad que requiere desbridamiento quirúrgico agresivo. Se inicia como una celulitis perineal de etiología </a:t>
            </a:r>
            <a:r>
              <a:rPr lang="es-ES" altLang="es-ES" sz="2800" dirty="0" err="1">
                <a:solidFill>
                  <a:schemeClr val="bg1"/>
                </a:solidFill>
              </a:rPr>
              <a:t>polimicrobiana</a:t>
            </a:r>
            <a:r>
              <a:rPr lang="es-ES" altLang="es-ES" sz="2800" dirty="0">
                <a:solidFill>
                  <a:schemeClr val="bg1"/>
                </a:solidFill>
              </a:rPr>
              <a:t>, los factores de riesgo más frecuentes son la edad avanzada, diabetes, alcoholismo y obesidad mórbida.</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29</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RELEVANCIA</a:t>
            </a:r>
          </a:p>
        </p:txBody>
      </p:sp>
      <p:sp>
        <p:nvSpPr>
          <p:cNvPr id="7171" name="Marcador de contenido 2"/>
          <p:cNvSpPr>
            <a:spLocks noGrp="1"/>
          </p:cNvSpPr>
          <p:nvPr>
            <p:ph idx="1"/>
          </p:nvPr>
        </p:nvSpPr>
        <p:spPr>
          <a:xfrm>
            <a:off x="180120" y="1268760"/>
            <a:ext cx="8966832" cy="4643471"/>
          </a:xfrm>
        </p:spPr>
        <p:txBody>
          <a:bodyPr/>
          <a:lstStyle/>
          <a:p>
            <a:r>
              <a:rPr lang="es-ES" altLang="es-ES" dirty="0">
                <a:solidFill>
                  <a:schemeClr val="bg1"/>
                </a:solidFill>
              </a:rPr>
              <a:t>Elevada prevalencia.</a:t>
            </a:r>
          </a:p>
          <a:p>
            <a:r>
              <a:rPr lang="es-ES" altLang="es-ES" dirty="0">
                <a:solidFill>
                  <a:schemeClr val="bg1"/>
                </a:solidFill>
              </a:rPr>
              <a:t>Puede afectar a cualquier rango de edad y género.</a:t>
            </a:r>
          </a:p>
          <a:p>
            <a:r>
              <a:rPr lang="es-ES" altLang="es-ES" dirty="0">
                <a:solidFill>
                  <a:schemeClr val="bg1"/>
                </a:solidFill>
              </a:rPr>
              <a:t>Diagnostico clínico </a:t>
            </a:r>
            <a:r>
              <a:rPr lang="es-ES" altLang="es-ES" dirty="0" err="1">
                <a:solidFill>
                  <a:schemeClr val="bg1"/>
                </a:solidFill>
              </a:rPr>
              <a:t>confirmable</a:t>
            </a:r>
            <a:r>
              <a:rPr lang="es-ES" altLang="es-ES" dirty="0">
                <a:solidFill>
                  <a:schemeClr val="bg1"/>
                </a:solidFill>
              </a:rPr>
              <a:t> con tira o cultivo.</a:t>
            </a:r>
          </a:p>
          <a:p>
            <a:r>
              <a:rPr lang="es-ES" altLang="es-ES" dirty="0">
                <a:solidFill>
                  <a:schemeClr val="bg1"/>
                </a:solidFill>
              </a:rPr>
              <a:t>Se puede iniciar un tratamiento resolutivo empírico de forma inmediata.</a:t>
            </a:r>
          </a:p>
          <a:p>
            <a:r>
              <a:rPr lang="es-ES" altLang="es-ES" dirty="0">
                <a:solidFill>
                  <a:schemeClr val="bg1"/>
                </a:solidFill>
              </a:rPr>
              <a:t>Se conocen factores de riesgo de aparición y recurrencia.</a:t>
            </a:r>
          </a:p>
          <a:p>
            <a:r>
              <a:rPr lang="es-ES" altLang="es-ES" dirty="0">
                <a:solidFill>
                  <a:schemeClr val="bg1"/>
                </a:solidFill>
              </a:rPr>
              <a:t>Se conocen medidas preventivas eficaces.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A2374D80-4F31-4A7E-832A-DFF3A908F58B}" type="slidenum">
              <a:rPr lang="es-ES" altLang="es-ES">
                <a:solidFill>
                  <a:schemeClr val="bg1"/>
                </a:solidFill>
              </a:rPr>
              <a:pPr/>
              <a:t>3</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0"/>
            <a:ext cx="8229600" cy="1071546"/>
          </a:xfrm>
        </p:spPr>
        <p:txBody>
          <a:bodyPr/>
          <a:lstStyle/>
          <a:p>
            <a:r>
              <a:rPr lang="es-ES" altLang="es-ES" sz="3600" dirty="0">
                <a:solidFill>
                  <a:schemeClr val="bg1"/>
                </a:solidFill>
                <a:latin typeface="Arial" charset="0"/>
                <a:cs typeface="Arial" charset="0"/>
              </a:rPr>
              <a:t>MENSAJES PARA LLEVAR A CASA</a:t>
            </a:r>
          </a:p>
        </p:txBody>
      </p:sp>
      <p:sp>
        <p:nvSpPr>
          <p:cNvPr id="7171" name="Marcador de contenido 2"/>
          <p:cNvSpPr>
            <a:spLocks noGrp="1"/>
          </p:cNvSpPr>
          <p:nvPr>
            <p:ph idx="1"/>
          </p:nvPr>
        </p:nvSpPr>
        <p:spPr>
          <a:xfrm>
            <a:off x="214282" y="1027758"/>
            <a:ext cx="8715436" cy="4345458"/>
          </a:xfrm>
        </p:spPr>
        <p:txBody>
          <a:bodyPr/>
          <a:lstStyle/>
          <a:p>
            <a:r>
              <a:rPr lang="es-ES" altLang="es-ES" sz="2800" dirty="0">
                <a:solidFill>
                  <a:schemeClr val="bg1"/>
                </a:solidFill>
              </a:rPr>
              <a:t>Las infecciones urinarias son frecuentes sobre todo en determinados grupos de población.</a:t>
            </a:r>
          </a:p>
          <a:p>
            <a:r>
              <a:rPr lang="es-ES" altLang="es-ES" sz="2800" dirty="0">
                <a:solidFill>
                  <a:schemeClr val="bg1"/>
                </a:solidFill>
              </a:rPr>
              <a:t>Hay que distinguir infección urinaria no complicada de la complicada ya que el diagnóstico y tratamiento son diferentes.</a:t>
            </a:r>
          </a:p>
          <a:p>
            <a:r>
              <a:rPr lang="es-ES" altLang="es-ES" sz="2800" dirty="0">
                <a:solidFill>
                  <a:schemeClr val="bg1"/>
                </a:solidFill>
              </a:rPr>
              <a:t>Bacteriuria asintomática no se debe tratar de modo generalizado.</a:t>
            </a:r>
          </a:p>
          <a:p>
            <a:r>
              <a:rPr lang="es-ES" altLang="es-ES" sz="2800" dirty="0">
                <a:solidFill>
                  <a:schemeClr val="bg1"/>
                </a:solidFill>
              </a:rPr>
              <a:t>Se debe tener en cuenta la comorbilidad de los pacientes a la hora del diagnóstico y tratamiento.</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30</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extLst>
      <p:ext uri="{BB962C8B-B14F-4D97-AF65-F5344CB8AC3E}">
        <p14:creationId xmlns:p14="http://schemas.microsoft.com/office/powerpoint/2010/main" val="3236238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0" y="274638"/>
            <a:ext cx="9144000" cy="1143000"/>
          </a:xfrm>
        </p:spPr>
        <p:txBody>
          <a:bodyPr/>
          <a:lstStyle/>
          <a:p>
            <a:r>
              <a:rPr lang="es-ES" altLang="es-ES" sz="3600" dirty="0">
                <a:solidFill>
                  <a:schemeClr val="bg1"/>
                </a:solidFill>
                <a:latin typeface="Arial" charset="0"/>
                <a:cs typeface="Arial" charset="0"/>
              </a:rPr>
              <a:t>EPIDEMIOLOGÍA-FACTORES DE RIESGO</a:t>
            </a:r>
          </a:p>
        </p:txBody>
      </p:sp>
      <p:sp>
        <p:nvSpPr>
          <p:cNvPr id="7171" name="Marcador de contenido 2"/>
          <p:cNvSpPr>
            <a:spLocks noGrp="1"/>
          </p:cNvSpPr>
          <p:nvPr>
            <p:ph idx="1"/>
          </p:nvPr>
        </p:nvSpPr>
        <p:spPr>
          <a:xfrm>
            <a:off x="0" y="1268412"/>
            <a:ext cx="9144000" cy="5232421"/>
          </a:xfrm>
        </p:spPr>
        <p:txBody>
          <a:bodyPr/>
          <a:lstStyle/>
          <a:p>
            <a:r>
              <a:rPr lang="es-ES" altLang="es-ES" sz="2800" dirty="0">
                <a:solidFill>
                  <a:schemeClr val="bg1"/>
                </a:solidFill>
              </a:rPr>
              <a:t>Las </a:t>
            </a:r>
            <a:r>
              <a:rPr lang="es-ES" altLang="es-ES" sz="2800" dirty="0" err="1">
                <a:solidFill>
                  <a:schemeClr val="bg1"/>
                </a:solidFill>
              </a:rPr>
              <a:t>ITUs</a:t>
            </a:r>
            <a:r>
              <a:rPr lang="es-ES" altLang="es-ES" sz="2800" dirty="0">
                <a:solidFill>
                  <a:schemeClr val="bg1"/>
                </a:solidFill>
              </a:rPr>
              <a:t> son las infecciones bacterianas más prevalentes. </a:t>
            </a:r>
          </a:p>
          <a:p>
            <a:r>
              <a:rPr lang="es-ES" altLang="es-ES" sz="2800" dirty="0">
                <a:solidFill>
                  <a:schemeClr val="bg1"/>
                </a:solidFill>
              </a:rPr>
              <a:t>Más frecuentes en mujeres:</a:t>
            </a:r>
          </a:p>
          <a:p>
            <a:pPr lvl="1">
              <a:buFont typeface="Wingdings" pitchFamily="2" charset="2"/>
              <a:buChar char="ü"/>
            </a:pPr>
            <a:r>
              <a:rPr lang="es-ES" altLang="es-ES" dirty="0" err="1">
                <a:solidFill>
                  <a:schemeClr val="bg1"/>
                </a:solidFill>
              </a:rPr>
              <a:t>Premenopaúsicas</a:t>
            </a:r>
            <a:r>
              <a:rPr lang="es-ES" altLang="es-ES" dirty="0">
                <a:solidFill>
                  <a:schemeClr val="bg1"/>
                </a:solidFill>
              </a:rPr>
              <a:t> (actividad sexual, diabetes, </a:t>
            </a:r>
            <a:r>
              <a:rPr lang="es-ES" altLang="es-ES" dirty="0" err="1">
                <a:solidFill>
                  <a:schemeClr val="bg1"/>
                </a:solidFill>
              </a:rPr>
              <a:t>ITUs</a:t>
            </a:r>
            <a:r>
              <a:rPr lang="es-ES" altLang="es-ES" dirty="0">
                <a:solidFill>
                  <a:schemeClr val="bg1"/>
                </a:solidFill>
              </a:rPr>
              <a:t> previas, antecedentes familiares...)</a:t>
            </a:r>
          </a:p>
          <a:p>
            <a:pPr lvl="1">
              <a:buFont typeface="Wingdings" pitchFamily="2" charset="2"/>
              <a:buChar char="ü"/>
            </a:pPr>
            <a:r>
              <a:rPr lang="es-ES" altLang="es-ES" dirty="0" err="1">
                <a:solidFill>
                  <a:schemeClr val="bg1"/>
                </a:solidFill>
              </a:rPr>
              <a:t>Postmenopaúsicas</a:t>
            </a:r>
            <a:r>
              <a:rPr lang="es-ES" altLang="es-ES" dirty="0">
                <a:solidFill>
                  <a:schemeClr val="bg1"/>
                </a:solidFill>
              </a:rPr>
              <a:t> (déficit </a:t>
            </a:r>
            <a:r>
              <a:rPr lang="es-ES" altLang="es-ES" dirty="0" err="1">
                <a:solidFill>
                  <a:schemeClr val="bg1"/>
                </a:solidFill>
              </a:rPr>
              <a:t>estrogénico</a:t>
            </a:r>
            <a:r>
              <a:rPr lang="es-ES" altLang="es-ES" dirty="0">
                <a:solidFill>
                  <a:schemeClr val="bg1"/>
                </a:solidFill>
              </a:rPr>
              <a:t>, </a:t>
            </a:r>
            <a:r>
              <a:rPr lang="es-ES" altLang="es-ES" dirty="0" err="1">
                <a:solidFill>
                  <a:schemeClr val="bg1"/>
                </a:solidFill>
              </a:rPr>
              <a:t>ITUs</a:t>
            </a:r>
            <a:r>
              <a:rPr lang="es-ES" altLang="es-ES" dirty="0">
                <a:solidFill>
                  <a:schemeClr val="bg1"/>
                </a:solidFill>
              </a:rPr>
              <a:t> previas, incontinencia urinaria…)</a:t>
            </a:r>
          </a:p>
          <a:p>
            <a:r>
              <a:rPr lang="es-ES" altLang="es-ES" sz="2800" dirty="0">
                <a:solidFill>
                  <a:schemeClr val="bg1"/>
                </a:solidFill>
              </a:rPr>
              <a:t>Más frecuentes en hombres con hipertrofia prostática y con sintomatología obstructiva.</a:t>
            </a:r>
          </a:p>
          <a:p>
            <a:r>
              <a:rPr lang="es-ES" altLang="es-ES" sz="2800" dirty="0">
                <a:solidFill>
                  <a:schemeClr val="bg1"/>
                </a:solidFill>
              </a:rPr>
              <a:t>Ambos sexos en casos de anomalías anatómicas, litiasis obstructivas o no, manipulaciones de la vía urinaria…etc.</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4</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CLASIFICACION POR UBICACIÓN</a:t>
            </a:r>
          </a:p>
        </p:txBody>
      </p:sp>
      <p:sp>
        <p:nvSpPr>
          <p:cNvPr id="7171" name="Marcador de contenido 2"/>
          <p:cNvSpPr>
            <a:spLocks noGrp="1"/>
          </p:cNvSpPr>
          <p:nvPr>
            <p:ph idx="1"/>
          </p:nvPr>
        </p:nvSpPr>
        <p:spPr>
          <a:xfrm>
            <a:off x="395288" y="1268413"/>
            <a:ext cx="8229600" cy="4525962"/>
          </a:xfrm>
        </p:spPr>
        <p:txBody>
          <a:bodyPr/>
          <a:lstStyle/>
          <a:p>
            <a:r>
              <a:rPr lang="es-ES" altLang="es-ES" dirty="0">
                <a:solidFill>
                  <a:schemeClr val="bg1"/>
                </a:solidFill>
              </a:rPr>
              <a:t>ITU de vía urinaria baja:</a:t>
            </a:r>
          </a:p>
          <a:p>
            <a:pPr lvl="1">
              <a:buFont typeface="Wingdings" pitchFamily="2" charset="2"/>
              <a:buChar char="Ø"/>
            </a:pPr>
            <a:r>
              <a:rPr lang="es-ES" altLang="es-ES" dirty="0">
                <a:solidFill>
                  <a:schemeClr val="bg1"/>
                </a:solidFill>
              </a:rPr>
              <a:t>Uretritis.</a:t>
            </a:r>
          </a:p>
          <a:p>
            <a:pPr lvl="1">
              <a:buFont typeface="Wingdings" pitchFamily="2" charset="2"/>
              <a:buChar char="Ø"/>
            </a:pPr>
            <a:r>
              <a:rPr lang="es-ES" altLang="es-ES" dirty="0">
                <a:solidFill>
                  <a:schemeClr val="bg1"/>
                </a:solidFill>
              </a:rPr>
              <a:t>Cistitis.</a:t>
            </a:r>
          </a:p>
          <a:p>
            <a:pPr lvl="1">
              <a:buFont typeface="Wingdings" pitchFamily="2" charset="2"/>
              <a:buChar char="Ø"/>
            </a:pPr>
            <a:r>
              <a:rPr lang="es-ES" altLang="es-ES" dirty="0">
                <a:solidFill>
                  <a:schemeClr val="bg1"/>
                </a:solidFill>
              </a:rPr>
              <a:t>Prostatitis.</a:t>
            </a:r>
          </a:p>
          <a:p>
            <a:r>
              <a:rPr lang="es-ES" altLang="es-ES" dirty="0">
                <a:solidFill>
                  <a:schemeClr val="bg1"/>
                </a:solidFill>
              </a:rPr>
              <a:t>ITU de vía urinaria alta:</a:t>
            </a:r>
          </a:p>
          <a:p>
            <a:pPr lvl="1">
              <a:buFont typeface="Wingdings" pitchFamily="2" charset="2"/>
              <a:buChar char="Ø"/>
            </a:pPr>
            <a:r>
              <a:rPr lang="es-ES" altLang="es-ES" dirty="0">
                <a:solidFill>
                  <a:schemeClr val="bg1"/>
                </a:solidFill>
              </a:rPr>
              <a:t>Pielonefritis.</a:t>
            </a:r>
          </a:p>
          <a:p>
            <a:pPr lvl="1">
              <a:buFont typeface="Wingdings" pitchFamily="2" charset="2"/>
              <a:buChar char="Ø"/>
            </a:pPr>
            <a:r>
              <a:rPr lang="es-ES" altLang="es-ES" dirty="0">
                <a:solidFill>
                  <a:schemeClr val="bg1"/>
                </a:solidFill>
              </a:rPr>
              <a:t>Absceso </a:t>
            </a:r>
            <a:r>
              <a:rPr lang="es-ES" altLang="es-ES" dirty="0" err="1">
                <a:solidFill>
                  <a:schemeClr val="bg1"/>
                </a:solidFill>
              </a:rPr>
              <a:t>intrarrenal</a:t>
            </a:r>
            <a:endParaRPr lang="es-ES" altLang="es-ES" dirty="0">
              <a:solidFill>
                <a:schemeClr val="bg1"/>
              </a:solidFill>
            </a:endParaRPr>
          </a:p>
          <a:p>
            <a:pPr lvl="1">
              <a:buFont typeface="Wingdings" pitchFamily="2" charset="2"/>
              <a:buChar char="Ø"/>
            </a:pPr>
            <a:r>
              <a:rPr lang="es-ES" altLang="es-ES" dirty="0">
                <a:solidFill>
                  <a:schemeClr val="bg1"/>
                </a:solidFill>
              </a:rPr>
              <a:t>Absceso </a:t>
            </a:r>
            <a:r>
              <a:rPr lang="es-ES" altLang="es-ES" dirty="0" err="1">
                <a:solidFill>
                  <a:schemeClr val="bg1"/>
                </a:solidFill>
              </a:rPr>
              <a:t>perinefrítico</a:t>
            </a:r>
            <a:r>
              <a:rPr lang="es-ES" altLang="es-ES" dirty="0">
                <a:solidFill>
                  <a:schemeClr val="bg1"/>
                </a:solidFill>
              </a:rPr>
              <a:t>.</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5</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457200" y="274638"/>
            <a:ext cx="8229600" cy="773133"/>
          </a:xfrm>
        </p:spPr>
        <p:txBody>
          <a:bodyPr/>
          <a:lstStyle/>
          <a:p>
            <a:r>
              <a:rPr lang="es-ES" altLang="es-ES" sz="3600" dirty="0">
                <a:solidFill>
                  <a:schemeClr val="bg1"/>
                </a:solidFill>
                <a:latin typeface="Arial" charset="0"/>
                <a:cs typeface="Arial" charset="0"/>
              </a:rPr>
              <a:t>CLASIFICACION CLÍNICA</a:t>
            </a:r>
          </a:p>
        </p:txBody>
      </p:sp>
      <p:sp>
        <p:nvSpPr>
          <p:cNvPr id="7171" name="Marcador de contenido 2"/>
          <p:cNvSpPr>
            <a:spLocks noGrp="1"/>
          </p:cNvSpPr>
          <p:nvPr>
            <p:ph idx="1"/>
          </p:nvPr>
        </p:nvSpPr>
        <p:spPr>
          <a:xfrm>
            <a:off x="142844" y="1047771"/>
            <a:ext cx="8858312" cy="5232422"/>
          </a:xfrm>
        </p:spPr>
        <p:txBody>
          <a:bodyPr/>
          <a:lstStyle/>
          <a:p>
            <a:r>
              <a:rPr lang="es-ES" altLang="es-ES" sz="2800" dirty="0">
                <a:solidFill>
                  <a:schemeClr val="bg1"/>
                </a:solidFill>
              </a:rPr>
              <a:t>ITU no complicada (mujer sana no gestante):</a:t>
            </a:r>
          </a:p>
          <a:p>
            <a:pPr lvl="1"/>
            <a:r>
              <a:rPr lang="es-ES" altLang="es-ES" sz="2400" dirty="0">
                <a:solidFill>
                  <a:schemeClr val="bg1"/>
                </a:solidFill>
              </a:rPr>
              <a:t>Disuria, </a:t>
            </a:r>
            <a:r>
              <a:rPr lang="es-ES" altLang="es-ES" sz="2400" dirty="0" err="1">
                <a:solidFill>
                  <a:schemeClr val="bg1"/>
                </a:solidFill>
              </a:rPr>
              <a:t>polaquiuria</a:t>
            </a:r>
            <a:r>
              <a:rPr lang="es-ES" altLang="es-ES" sz="2400" dirty="0">
                <a:solidFill>
                  <a:schemeClr val="bg1"/>
                </a:solidFill>
              </a:rPr>
              <a:t> y urgencia miccional  si ITU es baja.</a:t>
            </a:r>
          </a:p>
          <a:p>
            <a:pPr lvl="1"/>
            <a:r>
              <a:rPr lang="es-ES" altLang="es-ES" sz="2400" dirty="0">
                <a:solidFill>
                  <a:schemeClr val="bg1"/>
                </a:solidFill>
              </a:rPr>
              <a:t>Fiebre, dolor y puño percusión renal positiva si ITU es alta.</a:t>
            </a:r>
          </a:p>
          <a:p>
            <a:r>
              <a:rPr lang="es-ES" altLang="es-ES" sz="2800" dirty="0">
                <a:solidFill>
                  <a:schemeClr val="bg1"/>
                </a:solidFill>
              </a:rPr>
              <a:t>ITU complicada (pacientes con condiciones de riesgo):</a:t>
            </a:r>
          </a:p>
          <a:p>
            <a:pPr lvl="1"/>
            <a:r>
              <a:rPr lang="es-ES" altLang="es-ES" sz="2400" dirty="0">
                <a:solidFill>
                  <a:schemeClr val="bg1"/>
                </a:solidFill>
              </a:rPr>
              <a:t>Mujeres gestantes y hombres con patología prostática.</a:t>
            </a:r>
          </a:p>
          <a:p>
            <a:pPr lvl="1"/>
            <a:r>
              <a:rPr lang="es-ES" altLang="es-ES" sz="2400" dirty="0" err="1">
                <a:solidFill>
                  <a:schemeClr val="bg1"/>
                </a:solidFill>
              </a:rPr>
              <a:t>Inmunosuprimidos</a:t>
            </a:r>
            <a:r>
              <a:rPr lang="es-ES" altLang="es-ES" sz="2400" dirty="0">
                <a:solidFill>
                  <a:schemeClr val="bg1"/>
                </a:solidFill>
              </a:rPr>
              <a:t> incluyendo trasplantados renales.</a:t>
            </a:r>
          </a:p>
          <a:p>
            <a:pPr lvl="1"/>
            <a:r>
              <a:rPr lang="es-ES" altLang="es-ES" sz="2400" dirty="0">
                <a:solidFill>
                  <a:schemeClr val="bg1"/>
                </a:solidFill>
              </a:rPr>
              <a:t>Trastornos neurológicos.</a:t>
            </a:r>
          </a:p>
          <a:p>
            <a:pPr lvl="1"/>
            <a:r>
              <a:rPr lang="es-ES" altLang="es-ES" sz="2400" dirty="0">
                <a:solidFill>
                  <a:schemeClr val="bg1"/>
                </a:solidFill>
              </a:rPr>
              <a:t>Presencia de Insuficiencia renal o litiasis obstructiva asociada.</a:t>
            </a:r>
          </a:p>
          <a:p>
            <a:r>
              <a:rPr lang="es-ES" altLang="es-ES" sz="2800" dirty="0">
                <a:solidFill>
                  <a:schemeClr val="bg1"/>
                </a:solidFill>
              </a:rPr>
              <a:t>ITU asociada a catéter (sondaje permanente).</a:t>
            </a:r>
          </a:p>
          <a:p>
            <a:r>
              <a:rPr lang="es-ES" altLang="es-ES" sz="2800" dirty="0">
                <a:solidFill>
                  <a:schemeClr val="bg1"/>
                </a:solidFill>
              </a:rPr>
              <a:t>ITU recurrente: 3 </a:t>
            </a:r>
            <a:r>
              <a:rPr lang="es-ES" altLang="es-ES" sz="2800" dirty="0" err="1">
                <a:solidFill>
                  <a:schemeClr val="bg1"/>
                </a:solidFill>
              </a:rPr>
              <a:t>ITUs</a:t>
            </a:r>
            <a:r>
              <a:rPr lang="es-ES" altLang="es-ES" sz="2800" dirty="0">
                <a:solidFill>
                  <a:schemeClr val="bg1"/>
                </a:solidFill>
              </a:rPr>
              <a:t>/año, ó 2 </a:t>
            </a:r>
            <a:r>
              <a:rPr lang="es-ES" altLang="es-ES" sz="2800" dirty="0" err="1">
                <a:solidFill>
                  <a:schemeClr val="bg1"/>
                </a:solidFill>
              </a:rPr>
              <a:t>ITUs</a:t>
            </a:r>
            <a:r>
              <a:rPr lang="es-ES" altLang="es-ES" sz="2800" dirty="0">
                <a:solidFill>
                  <a:schemeClr val="bg1"/>
                </a:solidFill>
              </a:rPr>
              <a:t> en últimos 6 meses.</a:t>
            </a:r>
          </a:p>
          <a:p>
            <a:r>
              <a:rPr lang="es-ES" altLang="es-ES" sz="2800" dirty="0" err="1">
                <a:solidFill>
                  <a:schemeClr val="bg1"/>
                </a:solidFill>
              </a:rPr>
              <a:t>Urosepsis</a:t>
            </a:r>
            <a:r>
              <a:rPr lang="es-ES" altLang="es-ES" sz="2800" dirty="0">
                <a:solidFill>
                  <a:schemeClr val="bg1"/>
                </a:solidFill>
              </a:rPr>
              <a:t>: ITU con choque séptico y  disfunción orgánica.</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6</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PATOGENIA</a:t>
            </a:r>
          </a:p>
        </p:txBody>
      </p:sp>
      <p:sp>
        <p:nvSpPr>
          <p:cNvPr id="7171" name="Marcador de contenido 2"/>
          <p:cNvSpPr>
            <a:spLocks noGrp="1"/>
          </p:cNvSpPr>
          <p:nvPr>
            <p:ph idx="1"/>
          </p:nvPr>
        </p:nvSpPr>
        <p:spPr>
          <a:xfrm>
            <a:off x="142844" y="1268412"/>
            <a:ext cx="8858312" cy="4732355"/>
          </a:xfrm>
        </p:spPr>
        <p:txBody>
          <a:bodyPr/>
          <a:lstStyle/>
          <a:p>
            <a:r>
              <a:rPr lang="es-ES" altLang="es-ES" dirty="0">
                <a:solidFill>
                  <a:schemeClr val="bg1"/>
                </a:solidFill>
              </a:rPr>
              <a:t>Vía ascendente más frecuente: colonización del introito vaginal por flora </a:t>
            </a:r>
            <a:r>
              <a:rPr lang="es-ES" altLang="es-ES" dirty="0" err="1">
                <a:solidFill>
                  <a:schemeClr val="bg1"/>
                </a:solidFill>
              </a:rPr>
              <a:t>uropatógena</a:t>
            </a:r>
            <a:r>
              <a:rPr lang="es-ES" altLang="es-ES" dirty="0">
                <a:solidFill>
                  <a:schemeClr val="bg1"/>
                </a:solidFill>
              </a:rPr>
              <a:t> fecal.</a:t>
            </a:r>
          </a:p>
          <a:p>
            <a:r>
              <a:rPr lang="es-ES" altLang="es-ES" dirty="0">
                <a:solidFill>
                  <a:schemeClr val="bg1"/>
                </a:solidFill>
              </a:rPr>
              <a:t>Ascensión vía uretral (escasa longitud en la mujer) a vejiga          </a:t>
            </a:r>
            <a:r>
              <a:rPr lang="es-ES" altLang="es-ES" dirty="0" err="1">
                <a:solidFill>
                  <a:schemeClr val="bg1"/>
                </a:solidFill>
              </a:rPr>
              <a:t>ITUbaja</a:t>
            </a:r>
            <a:r>
              <a:rPr lang="es-ES" altLang="es-ES" dirty="0">
                <a:solidFill>
                  <a:schemeClr val="bg1"/>
                </a:solidFill>
              </a:rPr>
              <a:t>.</a:t>
            </a:r>
          </a:p>
          <a:p>
            <a:r>
              <a:rPr lang="es-ES" altLang="es-ES" dirty="0">
                <a:solidFill>
                  <a:schemeClr val="bg1"/>
                </a:solidFill>
              </a:rPr>
              <a:t>Ascensión por uréteres a riñones      ITU alta, suele haber antecedente de ITU baja no tratada.</a:t>
            </a:r>
          </a:p>
          <a:p>
            <a:r>
              <a:rPr lang="es-ES" altLang="es-ES" dirty="0">
                <a:solidFill>
                  <a:schemeClr val="bg1"/>
                </a:solidFill>
              </a:rPr>
              <a:t>Poco frecuente la ITU alta vía hematógena (salvo tuberculosis y abscesos).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7</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
        <p:nvSpPr>
          <p:cNvPr id="7" name="6 Flecha derecha"/>
          <p:cNvSpPr/>
          <p:nvPr/>
        </p:nvSpPr>
        <p:spPr>
          <a:xfrm>
            <a:off x="2051720" y="3068960"/>
            <a:ext cx="35719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Flecha derecha"/>
          <p:cNvSpPr/>
          <p:nvPr/>
        </p:nvSpPr>
        <p:spPr>
          <a:xfrm>
            <a:off x="6156176" y="3634589"/>
            <a:ext cx="285752"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ETIOLOGÍA DE LAS </a:t>
            </a:r>
            <a:r>
              <a:rPr lang="es-ES" altLang="es-ES" sz="3600" dirty="0" err="1">
                <a:solidFill>
                  <a:schemeClr val="bg1"/>
                </a:solidFill>
                <a:latin typeface="Arial" charset="0"/>
                <a:cs typeface="Arial" charset="0"/>
              </a:rPr>
              <a:t>ITUs</a:t>
            </a:r>
            <a:endParaRPr lang="es-ES" altLang="es-ES" sz="3600" dirty="0">
              <a:solidFill>
                <a:schemeClr val="bg1"/>
              </a:solidFill>
              <a:latin typeface="Arial" charset="0"/>
              <a:cs typeface="Arial" charset="0"/>
            </a:endParaRPr>
          </a:p>
        </p:txBody>
      </p:sp>
      <p:sp>
        <p:nvSpPr>
          <p:cNvPr id="7171" name="Marcador de contenido 2"/>
          <p:cNvSpPr>
            <a:spLocks noGrp="1"/>
          </p:cNvSpPr>
          <p:nvPr>
            <p:ph idx="1"/>
          </p:nvPr>
        </p:nvSpPr>
        <p:spPr>
          <a:xfrm>
            <a:off x="142844" y="1340768"/>
            <a:ext cx="8858312" cy="4525962"/>
          </a:xfrm>
        </p:spPr>
        <p:txBody>
          <a:bodyPr/>
          <a:lstStyle/>
          <a:p>
            <a:r>
              <a:rPr lang="es-ES" altLang="es-ES" dirty="0">
                <a:solidFill>
                  <a:schemeClr val="bg1"/>
                </a:solidFill>
              </a:rPr>
              <a:t>Más frecuente 1 sólo germen (E Coli en 80%).</a:t>
            </a:r>
          </a:p>
          <a:p>
            <a:r>
              <a:rPr lang="es-ES" altLang="es-ES" dirty="0">
                <a:solidFill>
                  <a:schemeClr val="bg1"/>
                </a:solidFill>
              </a:rPr>
              <a:t>Menos frecuentes: </a:t>
            </a:r>
            <a:r>
              <a:rPr lang="es-ES" altLang="es-ES" dirty="0" err="1">
                <a:solidFill>
                  <a:schemeClr val="bg1"/>
                </a:solidFill>
              </a:rPr>
              <a:t>Enterococos</a:t>
            </a:r>
            <a:r>
              <a:rPr lang="es-ES" altLang="es-ES" dirty="0">
                <a:solidFill>
                  <a:schemeClr val="bg1"/>
                </a:solidFill>
              </a:rPr>
              <a:t>, Klebsiella…</a:t>
            </a:r>
          </a:p>
          <a:p>
            <a:r>
              <a:rPr lang="es-ES" altLang="es-ES" dirty="0">
                <a:solidFill>
                  <a:schemeClr val="bg1"/>
                </a:solidFill>
              </a:rPr>
              <a:t>En </a:t>
            </a:r>
            <a:r>
              <a:rPr lang="es-ES" altLang="es-ES" dirty="0" err="1">
                <a:solidFill>
                  <a:schemeClr val="bg1"/>
                </a:solidFill>
              </a:rPr>
              <a:t>ITUs</a:t>
            </a:r>
            <a:r>
              <a:rPr lang="es-ES" altLang="es-ES" dirty="0">
                <a:solidFill>
                  <a:schemeClr val="bg1"/>
                </a:solidFill>
              </a:rPr>
              <a:t> complicadas también E Coli más frecuente pero más fácil varios gérmenes y que aparezcan cocos </a:t>
            </a:r>
            <a:r>
              <a:rPr lang="es-ES" altLang="es-ES" dirty="0" err="1">
                <a:solidFill>
                  <a:schemeClr val="bg1"/>
                </a:solidFill>
              </a:rPr>
              <a:t>gram</a:t>
            </a:r>
            <a:r>
              <a:rPr lang="es-ES" altLang="es-ES" dirty="0">
                <a:solidFill>
                  <a:schemeClr val="bg1"/>
                </a:solidFill>
              </a:rPr>
              <a:t> + y hongos tipo Cándida.</a:t>
            </a:r>
          </a:p>
          <a:p>
            <a:r>
              <a:rPr lang="es-ES" altLang="es-ES" dirty="0">
                <a:solidFill>
                  <a:schemeClr val="bg1"/>
                </a:solidFill>
              </a:rPr>
              <a:t>Para usar cualquier tratamiento antibiótico empírico en tu zona, la resistencia local debe ser  &lt; 20% en </a:t>
            </a:r>
            <a:r>
              <a:rPr lang="es-ES" altLang="es-ES" dirty="0" err="1">
                <a:solidFill>
                  <a:schemeClr val="bg1"/>
                </a:solidFill>
              </a:rPr>
              <a:t>ITUs</a:t>
            </a:r>
            <a:r>
              <a:rPr lang="es-ES" altLang="es-ES" dirty="0">
                <a:solidFill>
                  <a:schemeClr val="bg1"/>
                </a:solidFill>
              </a:rPr>
              <a:t> bajas y &lt; 10% en </a:t>
            </a:r>
            <a:r>
              <a:rPr lang="es-ES" altLang="es-ES" dirty="0" err="1">
                <a:solidFill>
                  <a:schemeClr val="bg1"/>
                </a:solidFill>
              </a:rPr>
              <a:t>ITUs</a:t>
            </a:r>
            <a:r>
              <a:rPr lang="es-ES" altLang="es-ES" dirty="0">
                <a:solidFill>
                  <a:schemeClr val="bg1"/>
                </a:solidFill>
              </a:rPr>
              <a:t> altas.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8</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dirty="0">
                <a:solidFill>
                  <a:schemeClr val="bg1"/>
                </a:solidFill>
                <a:latin typeface="Arial" charset="0"/>
                <a:cs typeface="Arial" charset="0"/>
              </a:rPr>
              <a:t>CLÍNICA</a:t>
            </a:r>
          </a:p>
        </p:txBody>
      </p:sp>
      <p:sp>
        <p:nvSpPr>
          <p:cNvPr id="7171" name="Marcador de contenido 2"/>
          <p:cNvSpPr>
            <a:spLocks noGrp="1"/>
          </p:cNvSpPr>
          <p:nvPr>
            <p:ph idx="1"/>
          </p:nvPr>
        </p:nvSpPr>
        <p:spPr>
          <a:xfrm>
            <a:off x="395288" y="1071546"/>
            <a:ext cx="8229600" cy="5286412"/>
          </a:xfrm>
        </p:spPr>
        <p:txBody>
          <a:bodyPr/>
          <a:lstStyle/>
          <a:p>
            <a:r>
              <a:rPr lang="es-ES" altLang="es-ES" dirty="0">
                <a:solidFill>
                  <a:schemeClr val="bg1"/>
                </a:solidFill>
              </a:rPr>
              <a:t>ITU baja:</a:t>
            </a:r>
          </a:p>
          <a:p>
            <a:pPr lvl="1"/>
            <a:r>
              <a:rPr lang="es-ES" altLang="es-ES" dirty="0">
                <a:solidFill>
                  <a:schemeClr val="bg1"/>
                </a:solidFill>
              </a:rPr>
              <a:t>Disuria, </a:t>
            </a:r>
            <a:r>
              <a:rPr lang="es-ES" altLang="es-ES" dirty="0" err="1">
                <a:solidFill>
                  <a:schemeClr val="bg1"/>
                </a:solidFill>
              </a:rPr>
              <a:t>polaquiuria</a:t>
            </a:r>
            <a:r>
              <a:rPr lang="es-ES" altLang="es-ES" dirty="0">
                <a:solidFill>
                  <a:schemeClr val="bg1"/>
                </a:solidFill>
              </a:rPr>
              <a:t>, urgencia miccional.</a:t>
            </a:r>
          </a:p>
          <a:p>
            <a:pPr lvl="1"/>
            <a:r>
              <a:rPr lang="es-ES" altLang="es-ES" dirty="0">
                <a:solidFill>
                  <a:schemeClr val="bg1"/>
                </a:solidFill>
              </a:rPr>
              <a:t>Dolor </a:t>
            </a:r>
            <a:r>
              <a:rPr lang="es-ES" altLang="es-ES" dirty="0" err="1">
                <a:solidFill>
                  <a:schemeClr val="bg1"/>
                </a:solidFill>
              </a:rPr>
              <a:t>suprapúbico</a:t>
            </a:r>
            <a:r>
              <a:rPr lang="es-ES" altLang="es-ES" dirty="0">
                <a:solidFill>
                  <a:schemeClr val="bg1"/>
                </a:solidFill>
              </a:rPr>
              <a:t>.</a:t>
            </a:r>
          </a:p>
          <a:p>
            <a:pPr lvl="1"/>
            <a:r>
              <a:rPr lang="es-ES" altLang="es-ES" dirty="0">
                <a:solidFill>
                  <a:schemeClr val="bg1"/>
                </a:solidFill>
              </a:rPr>
              <a:t>Hematuria (inconstante).</a:t>
            </a:r>
          </a:p>
          <a:p>
            <a:r>
              <a:rPr lang="es-ES" altLang="es-ES" dirty="0">
                <a:solidFill>
                  <a:schemeClr val="bg1"/>
                </a:solidFill>
              </a:rPr>
              <a:t>ITU alta:</a:t>
            </a:r>
          </a:p>
          <a:p>
            <a:pPr lvl="1"/>
            <a:r>
              <a:rPr lang="es-ES" altLang="es-ES" dirty="0">
                <a:solidFill>
                  <a:schemeClr val="bg1"/>
                </a:solidFill>
              </a:rPr>
              <a:t>Fiebre &gt; 37,7</a:t>
            </a:r>
            <a:r>
              <a:rPr lang="es-ES" altLang="es-ES" baseline="30000" dirty="0">
                <a:solidFill>
                  <a:schemeClr val="bg1"/>
                </a:solidFill>
              </a:rPr>
              <a:t>o</a:t>
            </a:r>
            <a:r>
              <a:rPr lang="es-ES" altLang="es-ES" dirty="0">
                <a:solidFill>
                  <a:schemeClr val="bg1"/>
                </a:solidFill>
              </a:rPr>
              <a:t>C y escalofríos.</a:t>
            </a:r>
          </a:p>
          <a:p>
            <a:pPr lvl="1"/>
            <a:r>
              <a:rPr lang="es-ES" altLang="es-ES" dirty="0">
                <a:solidFill>
                  <a:schemeClr val="bg1"/>
                </a:solidFill>
              </a:rPr>
              <a:t>Dolor en flanco.</a:t>
            </a:r>
          </a:p>
          <a:p>
            <a:pPr lvl="1"/>
            <a:r>
              <a:rPr lang="es-ES" altLang="es-ES" dirty="0">
                <a:solidFill>
                  <a:schemeClr val="bg1"/>
                </a:solidFill>
              </a:rPr>
              <a:t>Sensibilidad en el ángulo </a:t>
            </a:r>
            <a:r>
              <a:rPr lang="es-ES" altLang="es-ES" dirty="0" err="1">
                <a:solidFill>
                  <a:schemeClr val="bg1"/>
                </a:solidFill>
              </a:rPr>
              <a:t>costovertebral</a:t>
            </a:r>
            <a:r>
              <a:rPr lang="es-ES" altLang="es-ES" dirty="0">
                <a:solidFill>
                  <a:schemeClr val="bg1"/>
                </a:solidFill>
              </a:rPr>
              <a:t>.</a:t>
            </a:r>
          </a:p>
          <a:p>
            <a:r>
              <a:rPr lang="es-ES" altLang="es-ES" dirty="0">
                <a:solidFill>
                  <a:schemeClr val="bg1"/>
                </a:solidFill>
              </a:rPr>
              <a:t>Determinados pacientes con síntomas más larvados y sutiles.</a:t>
            </a:r>
          </a:p>
        </p:txBody>
      </p:sp>
      <p:sp>
        <p:nvSpPr>
          <p:cNvPr id="4" name="Marcador de pie de página 3"/>
          <p:cNvSpPr>
            <a:spLocks noGrp="1"/>
          </p:cNvSpPr>
          <p:nvPr>
            <p:ph type="ftr" sz="quarter" idx="11"/>
          </p:nvPr>
        </p:nvSpPr>
        <p:spPr/>
        <p:txBody>
          <a:bodyPr/>
          <a:lstStyle/>
          <a:p>
            <a:pPr>
              <a:defRPr/>
            </a:pPr>
            <a:r>
              <a:rPr lang="es-ES">
                <a:solidFill>
                  <a:schemeClr val="bg1"/>
                </a:solidFill>
              </a:rPr>
              <a:t> </a:t>
            </a:r>
            <a:endParaRPr lang="es-ES" dirty="0">
              <a:solidFill>
                <a:schemeClr val="bg1"/>
              </a:solidFill>
            </a:endParaRPr>
          </a:p>
        </p:txBody>
      </p:sp>
      <p:sp>
        <p:nvSpPr>
          <p:cNvPr id="7173" name="Marcador de número de diapositiva 4"/>
          <p:cNvSpPr>
            <a:spLocks noGrp="1"/>
          </p:cNvSpPr>
          <p:nvPr>
            <p:ph type="sldNum" sz="quarter" idx="12"/>
          </p:nvPr>
        </p:nvSpPr>
        <p:spPr bwMode="auto">
          <a:noFill/>
          <a:ln>
            <a:miter lim="800000"/>
            <a:headEnd/>
            <a:tailEnd/>
          </a:ln>
        </p:spPr>
        <p:txBody>
          <a:bodyPr/>
          <a:lstStyle/>
          <a:p>
            <a:fld id="{184B5C9B-8996-429D-A62C-53EC9E34B703}" type="slidenum">
              <a:rPr lang="es-ES" altLang="es-ES">
                <a:solidFill>
                  <a:schemeClr val="bg1"/>
                </a:solidFill>
              </a:rPr>
              <a:pPr/>
              <a:t>9</a:t>
            </a:fld>
            <a:endParaRPr lang="es-ES" altLang="es-ES">
              <a:solidFill>
                <a:schemeClr val="bg1"/>
              </a:solidFill>
            </a:endParaRPr>
          </a:p>
        </p:txBody>
      </p:sp>
      <p:pic>
        <p:nvPicPr>
          <p:cNvPr id="7174" name="Picture 12" descr="S.E.N. Nefrología (@SENefrologia) | Twitter"/>
          <p:cNvPicPr>
            <a:picLocks noChangeAspect="1" noChangeArrowheads="1"/>
          </p:cNvPicPr>
          <p:nvPr/>
        </p:nvPicPr>
        <p:blipFill>
          <a:blip r:embed="rId3"/>
          <a:srcRect/>
          <a:stretch>
            <a:fillRect/>
          </a:stretch>
        </p:blipFill>
        <p:spPr bwMode="auto">
          <a:xfrm>
            <a:off x="41275" y="0"/>
            <a:ext cx="679450" cy="68103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44938</TotalTime>
  <Words>3305</Words>
  <Application>Microsoft Office PowerPoint</Application>
  <PresentationFormat>Presentación en pantalla (4:3)</PresentationFormat>
  <Paragraphs>356</Paragraphs>
  <Slides>30</Slides>
  <Notes>29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30</vt:i4>
      </vt:variant>
    </vt:vector>
  </HeadingPairs>
  <TitlesOfParts>
    <vt:vector size="34" baseType="lpstr">
      <vt:lpstr>Arial</vt:lpstr>
      <vt:lpstr>Calibri</vt:lpstr>
      <vt:lpstr>Wingdings</vt:lpstr>
      <vt:lpstr>Tema de Office</vt:lpstr>
      <vt:lpstr>Presentación de PowerPoint</vt:lpstr>
      <vt:lpstr>INDICE</vt:lpstr>
      <vt:lpstr>RELEVANCIA</vt:lpstr>
      <vt:lpstr>EPIDEMIOLOGÍA-FACTORES DE RIESGO</vt:lpstr>
      <vt:lpstr>CLASIFICACION POR UBICACIÓN</vt:lpstr>
      <vt:lpstr>CLASIFICACION CLÍNICA</vt:lpstr>
      <vt:lpstr>PATOGENIA</vt:lpstr>
      <vt:lpstr>ETIOLOGÍA DE LAS ITUs</vt:lpstr>
      <vt:lpstr>CLÍNICA</vt:lpstr>
      <vt:lpstr>DIAGNÓSTICO</vt:lpstr>
      <vt:lpstr>DIAGNÓSTICO DIFERENCIAL</vt:lpstr>
      <vt:lpstr>TRATAMIENTO ITU Baja</vt:lpstr>
      <vt:lpstr>TRATAMIENTO ITU Alta no complicada</vt:lpstr>
      <vt:lpstr>MEDIDASPREVENTIVAS DE LAS ITUs</vt:lpstr>
      <vt:lpstr>OTRAS MEDIDAS PREVENTIVAS</vt:lpstr>
      <vt:lpstr>BACTERIURIA ASINTOMÁTICA</vt:lpstr>
      <vt:lpstr>Predisponentes para ITUs COMPLICADAS</vt:lpstr>
      <vt:lpstr>Manejo de las ITUs complicadas</vt:lpstr>
      <vt:lpstr>ITU EN ANCIANOS</vt:lpstr>
      <vt:lpstr>ITU EN GESTANTES</vt:lpstr>
      <vt:lpstr>CATÉTERES URINARIOS </vt:lpstr>
      <vt:lpstr>ITU  Y CATÉTERES URINARIOS </vt:lpstr>
      <vt:lpstr>URETRITIS</vt:lpstr>
      <vt:lpstr>PROSTATITIS</vt:lpstr>
      <vt:lpstr>ORQUIEPIDIDIMITIS</vt:lpstr>
      <vt:lpstr>TUBERCULOSIS URINARIA</vt:lpstr>
      <vt:lpstr>REFLUJO VESICO URETERAL</vt:lpstr>
      <vt:lpstr>OTRAS INFECCIONES I</vt:lpstr>
      <vt:lpstr>OTRAS INFECCIONES II</vt:lpstr>
      <vt:lpstr>MENSAJES PARA LLEVAR A CASA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FRACASO RENAL AGUDO</dc:title>
  <dc:creator>DOC</dc:creator>
  <cp:lastModifiedBy>victor lorenzo sellares</cp:lastModifiedBy>
  <cp:revision>282</cp:revision>
  <cp:lastPrinted>2021-09-02T12:38:58Z</cp:lastPrinted>
  <dcterms:created xsi:type="dcterms:W3CDTF">2011-10-02T14:24:10Z</dcterms:created>
  <dcterms:modified xsi:type="dcterms:W3CDTF">2022-04-25T14:54:20Z</dcterms:modified>
</cp:coreProperties>
</file>