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9"/>
  </p:notesMasterIdLst>
  <p:sldIdLst>
    <p:sldId id="37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380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lorenzo sellares" userId="cca9b460c6724927" providerId="LiveId" clId="{50306AA7-346E-419C-83BB-C0B7AF896B95}"/>
    <pc:docChg chg="undo custSel delSld modSld">
      <pc:chgData name="victor lorenzo sellares" userId="cca9b460c6724927" providerId="LiveId" clId="{50306AA7-346E-419C-83BB-C0B7AF896B95}" dt="2022-03-22T09:25:28.079" v="129" actId="1076"/>
      <pc:docMkLst>
        <pc:docMk/>
      </pc:docMkLst>
      <pc:sldChg chg="del">
        <pc:chgData name="victor lorenzo sellares" userId="cca9b460c6724927" providerId="LiveId" clId="{50306AA7-346E-419C-83BB-C0B7AF896B95}" dt="2022-03-08T18:29:51.380" v="7" actId="2696"/>
        <pc:sldMkLst>
          <pc:docMk/>
          <pc:sldMk cId="0" sldId="256"/>
        </pc:sldMkLst>
      </pc:sldChg>
      <pc:sldChg chg="modSp mod">
        <pc:chgData name="victor lorenzo sellares" userId="cca9b460c6724927" providerId="LiveId" clId="{50306AA7-346E-419C-83BB-C0B7AF896B95}" dt="2022-03-10T17:47:13.511" v="126" actId="208"/>
        <pc:sldMkLst>
          <pc:docMk/>
          <pc:sldMk cId="0" sldId="259"/>
        </pc:sldMkLst>
        <pc:spChg chg="mod">
          <ac:chgData name="victor lorenzo sellares" userId="cca9b460c6724927" providerId="LiveId" clId="{50306AA7-346E-419C-83BB-C0B7AF896B95}" dt="2022-03-10T17:47:03.320" v="123" actId="208"/>
          <ac:spMkLst>
            <pc:docMk/>
            <pc:sldMk cId="0" sldId="259"/>
            <ac:spMk id="97" creationId="{00000000-0000-0000-0000-000000000000}"/>
          </ac:spMkLst>
        </pc:spChg>
        <pc:spChg chg="mod">
          <ac:chgData name="victor lorenzo sellares" userId="cca9b460c6724927" providerId="LiveId" clId="{50306AA7-346E-419C-83BB-C0B7AF896B95}" dt="2022-03-10T17:47:13.511" v="126" actId="208"/>
          <ac:spMkLst>
            <pc:docMk/>
            <pc:sldMk cId="0" sldId="259"/>
            <ac:spMk id="98" creationId="{00000000-0000-0000-0000-000000000000}"/>
          </ac:spMkLst>
        </pc:spChg>
      </pc:sldChg>
      <pc:sldChg chg="modSp mod">
        <pc:chgData name="victor lorenzo sellares" userId="cca9b460c6724927" providerId="LiveId" clId="{50306AA7-346E-419C-83BB-C0B7AF896B95}" dt="2022-03-10T17:46:23.733" v="117" actId="208"/>
        <pc:sldMkLst>
          <pc:docMk/>
          <pc:sldMk cId="0" sldId="261"/>
        </pc:sldMkLst>
        <pc:cxnChg chg="mod">
          <ac:chgData name="victor lorenzo sellares" userId="cca9b460c6724927" providerId="LiveId" clId="{50306AA7-346E-419C-83BB-C0B7AF896B95}" dt="2022-03-10T17:46:23.733" v="117" actId="208"/>
          <ac:cxnSpMkLst>
            <pc:docMk/>
            <pc:sldMk cId="0" sldId="261"/>
            <ac:cxnSpMk id="127" creationId="{00000000-0000-0000-0000-000000000000}"/>
          </ac:cxnSpMkLst>
        </pc:cxnChg>
      </pc:sldChg>
      <pc:sldChg chg="modSp mod">
        <pc:chgData name="victor lorenzo sellares" userId="cca9b460c6724927" providerId="LiveId" clId="{50306AA7-346E-419C-83BB-C0B7AF896B95}" dt="2022-03-10T17:46:18.865" v="116" actId="208"/>
        <pc:sldMkLst>
          <pc:docMk/>
          <pc:sldMk cId="0" sldId="262"/>
        </pc:sldMkLst>
        <pc:cxnChg chg="mod">
          <ac:chgData name="victor lorenzo sellares" userId="cca9b460c6724927" providerId="LiveId" clId="{50306AA7-346E-419C-83BB-C0B7AF896B95}" dt="2022-03-10T17:46:18.865" v="116" actId="208"/>
          <ac:cxnSpMkLst>
            <pc:docMk/>
            <pc:sldMk cId="0" sldId="262"/>
            <ac:cxnSpMk id="142" creationId="{00000000-0000-0000-0000-000000000000}"/>
          </ac:cxnSpMkLst>
        </pc:cxnChg>
        <pc:cxnChg chg="mod">
          <ac:chgData name="victor lorenzo sellares" userId="cca9b460c6724927" providerId="LiveId" clId="{50306AA7-346E-419C-83BB-C0B7AF896B95}" dt="2022-03-10T17:46:18.865" v="116" actId="208"/>
          <ac:cxnSpMkLst>
            <pc:docMk/>
            <pc:sldMk cId="0" sldId="262"/>
            <ac:cxnSpMk id="143" creationId="{00000000-0000-0000-0000-000000000000}"/>
          </ac:cxnSpMkLst>
        </pc:cxnChg>
        <pc:cxnChg chg="mod">
          <ac:chgData name="victor lorenzo sellares" userId="cca9b460c6724927" providerId="LiveId" clId="{50306AA7-346E-419C-83BB-C0B7AF896B95}" dt="2022-03-10T17:46:18.865" v="116" actId="208"/>
          <ac:cxnSpMkLst>
            <pc:docMk/>
            <pc:sldMk cId="0" sldId="262"/>
            <ac:cxnSpMk id="144" creationId="{00000000-0000-0000-0000-000000000000}"/>
          </ac:cxnSpMkLst>
        </pc:cxnChg>
      </pc:sldChg>
      <pc:sldChg chg="modSp mod">
        <pc:chgData name="victor lorenzo sellares" userId="cca9b460c6724927" providerId="LiveId" clId="{50306AA7-346E-419C-83BB-C0B7AF896B95}" dt="2022-03-10T17:46:11.001" v="115" actId="208"/>
        <pc:sldMkLst>
          <pc:docMk/>
          <pc:sldMk cId="0" sldId="263"/>
        </pc:sldMkLst>
        <pc:cxnChg chg="mod">
          <ac:chgData name="victor lorenzo sellares" userId="cca9b460c6724927" providerId="LiveId" clId="{50306AA7-346E-419C-83BB-C0B7AF896B95}" dt="2022-03-10T17:46:11.001" v="115" actId="208"/>
          <ac:cxnSpMkLst>
            <pc:docMk/>
            <pc:sldMk cId="0" sldId="263"/>
            <ac:cxnSpMk id="157" creationId="{00000000-0000-0000-0000-000000000000}"/>
          </ac:cxnSpMkLst>
        </pc:cxnChg>
        <pc:cxnChg chg="mod">
          <ac:chgData name="victor lorenzo sellares" userId="cca9b460c6724927" providerId="LiveId" clId="{50306AA7-346E-419C-83BB-C0B7AF896B95}" dt="2022-03-10T17:46:11.001" v="115" actId="208"/>
          <ac:cxnSpMkLst>
            <pc:docMk/>
            <pc:sldMk cId="0" sldId="263"/>
            <ac:cxnSpMk id="161" creationId="{00000000-0000-0000-0000-000000000000}"/>
          </ac:cxnSpMkLst>
        </pc:cxnChg>
      </pc:sldChg>
      <pc:sldChg chg="modSp mod">
        <pc:chgData name="victor lorenzo sellares" userId="cca9b460c6724927" providerId="LiveId" clId="{50306AA7-346E-419C-83BB-C0B7AF896B95}" dt="2022-03-10T17:46:01.640" v="114" actId="208"/>
        <pc:sldMkLst>
          <pc:docMk/>
          <pc:sldMk cId="0" sldId="265"/>
        </pc:sldMkLst>
        <pc:cxnChg chg="mod">
          <ac:chgData name="victor lorenzo sellares" userId="cca9b460c6724927" providerId="LiveId" clId="{50306AA7-346E-419C-83BB-C0B7AF896B95}" dt="2022-03-10T17:46:01.640" v="114" actId="208"/>
          <ac:cxnSpMkLst>
            <pc:docMk/>
            <pc:sldMk cId="0" sldId="265"/>
            <ac:cxnSpMk id="185" creationId="{00000000-0000-0000-0000-000000000000}"/>
          </ac:cxnSpMkLst>
        </pc:cxnChg>
      </pc:sldChg>
      <pc:sldChg chg="modSp del mod">
        <pc:chgData name="victor lorenzo sellares" userId="cca9b460c6724927" providerId="LiveId" clId="{50306AA7-346E-419C-83BB-C0B7AF896B95}" dt="2022-03-10T17:37:59.578" v="50" actId="2696"/>
        <pc:sldMkLst>
          <pc:docMk/>
          <pc:sldMk cId="0" sldId="266"/>
        </pc:sldMkLst>
        <pc:spChg chg="mod">
          <ac:chgData name="victor lorenzo sellares" userId="cca9b460c6724927" providerId="LiveId" clId="{50306AA7-346E-419C-83BB-C0B7AF896B95}" dt="2022-03-08T18:33:22.422" v="16" actId="1076"/>
          <ac:spMkLst>
            <pc:docMk/>
            <pc:sldMk cId="0" sldId="266"/>
            <ac:spMk id="198" creationId="{00000000-0000-0000-0000-000000000000}"/>
          </ac:spMkLst>
        </pc:spChg>
        <pc:spChg chg="mod">
          <ac:chgData name="victor lorenzo sellares" userId="cca9b460c6724927" providerId="LiveId" clId="{50306AA7-346E-419C-83BB-C0B7AF896B95}" dt="2022-03-08T18:34:56.789" v="35" actId="1076"/>
          <ac:spMkLst>
            <pc:docMk/>
            <pc:sldMk cId="0" sldId="266"/>
            <ac:spMk id="199" creationId="{00000000-0000-0000-0000-000000000000}"/>
          </ac:spMkLst>
        </pc:spChg>
        <pc:picChg chg="mod">
          <ac:chgData name="victor lorenzo sellares" userId="cca9b460c6724927" providerId="LiveId" clId="{50306AA7-346E-419C-83BB-C0B7AF896B95}" dt="2022-03-08T18:33:07.799" v="12" actId="14100"/>
          <ac:picMkLst>
            <pc:docMk/>
            <pc:sldMk cId="0" sldId="266"/>
            <ac:picMk id="195" creationId="{00000000-0000-0000-0000-000000000000}"/>
          </ac:picMkLst>
        </pc:picChg>
        <pc:cxnChg chg="mod">
          <ac:chgData name="victor lorenzo sellares" userId="cca9b460c6724927" providerId="LiveId" clId="{50306AA7-346E-419C-83BB-C0B7AF896B95}" dt="2022-03-08T18:33:19.245" v="15" actId="1076"/>
          <ac:cxnSpMkLst>
            <pc:docMk/>
            <pc:sldMk cId="0" sldId="266"/>
            <ac:cxnSpMk id="200" creationId="{00000000-0000-0000-0000-000000000000}"/>
          </ac:cxnSpMkLst>
        </pc:cxnChg>
        <pc:cxnChg chg="mod">
          <ac:chgData name="victor lorenzo sellares" userId="cca9b460c6724927" providerId="LiveId" clId="{50306AA7-346E-419C-83BB-C0B7AF896B95}" dt="2022-03-08T18:34:56.789" v="35" actId="1076"/>
          <ac:cxnSpMkLst>
            <pc:docMk/>
            <pc:sldMk cId="0" sldId="266"/>
            <ac:cxnSpMk id="201" creationId="{00000000-0000-0000-0000-000000000000}"/>
          </ac:cxnSpMkLst>
        </pc:cxnChg>
      </pc:sldChg>
      <pc:sldChg chg="modSp mod">
        <pc:chgData name="victor lorenzo sellares" userId="cca9b460c6724927" providerId="LiveId" clId="{50306AA7-346E-419C-83BB-C0B7AF896B95}" dt="2022-03-10T17:45:25.601" v="108" actId="208"/>
        <pc:sldMkLst>
          <pc:docMk/>
          <pc:sldMk cId="0" sldId="267"/>
        </pc:sldMkLst>
        <pc:cxnChg chg="mod">
          <ac:chgData name="victor lorenzo sellares" userId="cca9b460c6724927" providerId="LiveId" clId="{50306AA7-346E-419C-83BB-C0B7AF896B95}" dt="2022-03-10T17:45:25.601" v="108" actId="208"/>
          <ac:cxnSpMkLst>
            <pc:docMk/>
            <pc:sldMk cId="0" sldId="267"/>
            <ac:cxnSpMk id="217" creationId="{00000000-0000-0000-0000-000000000000}"/>
          </ac:cxnSpMkLst>
        </pc:cxnChg>
        <pc:cxnChg chg="mod">
          <ac:chgData name="victor lorenzo sellares" userId="cca9b460c6724927" providerId="LiveId" clId="{50306AA7-346E-419C-83BB-C0B7AF896B95}" dt="2022-03-10T17:45:25.601" v="108" actId="208"/>
          <ac:cxnSpMkLst>
            <pc:docMk/>
            <pc:sldMk cId="0" sldId="267"/>
            <ac:cxnSpMk id="218" creationId="{00000000-0000-0000-0000-000000000000}"/>
          </ac:cxnSpMkLst>
        </pc:cxnChg>
        <pc:cxnChg chg="mod">
          <ac:chgData name="victor lorenzo sellares" userId="cca9b460c6724927" providerId="LiveId" clId="{50306AA7-346E-419C-83BB-C0B7AF896B95}" dt="2022-03-10T17:45:25.601" v="108" actId="208"/>
          <ac:cxnSpMkLst>
            <pc:docMk/>
            <pc:sldMk cId="0" sldId="267"/>
            <ac:cxnSpMk id="219" creationId="{00000000-0000-0000-0000-000000000000}"/>
          </ac:cxnSpMkLst>
        </pc:cxnChg>
        <pc:cxnChg chg="mod">
          <ac:chgData name="victor lorenzo sellares" userId="cca9b460c6724927" providerId="LiveId" clId="{50306AA7-346E-419C-83BB-C0B7AF896B95}" dt="2022-03-10T17:45:25.601" v="108" actId="208"/>
          <ac:cxnSpMkLst>
            <pc:docMk/>
            <pc:sldMk cId="0" sldId="267"/>
            <ac:cxnSpMk id="220" creationId="{00000000-0000-0000-0000-000000000000}"/>
          </ac:cxnSpMkLst>
        </pc:cxnChg>
      </pc:sldChg>
      <pc:sldChg chg="modSp mod">
        <pc:chgData name="victor lorenzo sellares" userId="cca9b460c6724927" providerId="LiveId" clId="{50306AA7-346E-419C-83BB-C0B7AF896B95}" dt="2022-03-10T17:45:13.926" v="106" actId="208"/>
        <pc:sldMkLst>
          <pc:docMk/>
          <pc:sldMk cId="0" sldId="269"/>
        </pc:sldMkLst>
        <pc:spChg chg="mod">
          <ac:chgData name="victor lorenzo sellares" userId="cca9b460c6724927" providerId="LiveId" clId="{50306AA7-346E-419C-83BB-C0B7AF896B95}" dt="2022-03-10T17:45:10.454" v="105" actId="208"/>
          <ac:spMkLst>
            <pc:docMk/>
            <pc:sldMk cId="0" sldId="269"/>
            <ac:spMk id="245" creationId="{00000000-0000-0000-0000-000000000000}"/>
          </ac:spMkLst>
        </pc:spChg>
        <pc:spChg chg="mod">
          <ac:chgData name="victor lorenzo sellares" userId="cca9b460c6724927" providerId="LiveId" clId="{50306AA7-346E-419C-83BB-C0B7AF896B95}" dt="2022-03-10T17:45:13.926" v="106" actId="208"/>
          <ac:spMkLst>
            <pc:docMk/>
            <pc:sldMk cId="0" sldId="269"/>
            <ac:spMk id="248" creationId="{00000000-0000-0000-0000-000000000000}"/>
          </ac:spMkLst>
        </pc:spChg>
        <pc:cxnChg chg="mod">
          <ac:chgData name="victor lorenzo sellares" userId="cca9b460c6724927" providerId="LiveId" clId="{50306AA7-346E-419C-83BB-C0B7AF896B95}" dt="2022-03-10T17:45:04.228" v="104" actId="208"/>
          <ac:cxnSpMkLst>
            <pc:docMk/>
            <pc:sldMk cId="0" sldId="269"/>
            <ac:cxnSpMk id="246" creationId="{00000000-0000-0000-0000-000000000000}"/>
          </ac:cxnSpMkLst>
        </pc:cxnChg>
        <pc:cxnChg chg="mod">
          <ac:chgData name="victor lorenzo sellares" userId="cca9b460c6724927" providerId="LiveId" clId="{50306AA7-346E-419C-83BB-C0B7AF896B95}" dt="2022-03-10T17:45:01.216" v="103" actId="208"/>
          <ac:cxnSpMkLst>
            <pc:docMk/>
            <pc:sldMk cId="0" sldId="269"/>
            <ac:cxnSpMk id="249" creationId="{00000000-0000-0000-0000-000000000000}"/>
          </ac:cxnSpMkLst>
        </pc:cxnChg>
      </pc:sldChg>
      <pc:sldChg chg="modSp mod">
        <pc:chgData name="victor lorenzo sellares" userId="cca9b460c6724927" providerId="LiveId" clId="{50306AA7-346E-419C-83BB-C0B7AF896B95}" dt="2022-03-10T17:44:54.769" v="102" actId="208"/>
        <pc:sldMkLst>
          <pc:docMk/>
          <pc:sldMk cId="0" sldId="270"/>
        </pc:sldMkLst>
        <pc:picChg chg="mod">
          <ac:chgData name="victor lorenzo sellares" userId="cca9b460c6724927" providerId="LiveId" clId="{50306AA7-346E-419C-83BB-C0B7AF896B95}" dt="2022-03-08T18:35:56.841" v="49" actId="14100"/>
          <ac:picMkLst>
            <pc:docMk/>
            <pc:sldMk cId="0" sldId="270"/>
            <ac:picMk id="260" creationId="{00000000-0000-0000-0000-000000000000}"/>
          </ac:picMkLst>
        </pc:picChg>
        <pc:cxnChg chg="mod">
          <ac:chgData name="victor lorenzo sellares" userId="cca9b460c6724927" providerId="LiveId" clId="{50306AA7-346E-419C-83BB-C0B7AF896B95}" dt="2022-03-10T17:44:54.769" v="102" actId="208"/>
          <ac:cxnSpMkLst>
            <pc:docMk/>
            <pc:sldMk cId="0" sldId="270"/>
            <ac:cxnSpMk id="262" creationId="{00000000-0000-0000-0000-000000000000}"/>
          </ac:cxnSpMkLst>
        </pc:cxnChg>
      </pc:sldChg>
      <pc:sldChg chg="addSp delSp modSp mod">
        <pc:chgData name="victor lorenzo sellares" userId="cca9b460c6724927" providerId="LiveId" clId="{50306AA7-346E-419C-83BB-C0B7AF896B95}" dt="2022-03-10T17:44:46.111" v="101" actId="208"/>
        <pc:sldMkLst>
          <pc:docMk/>
          <pc:sldMk cId="0" sldId="271"/>
        </pc:sldMkLst>
        <pc:cxnChg chg="add del mod">
          <ac:chgData name="victor lorenzo sellares" userId="cca9b460c6724927" providerId="LiveId" clId="{50306AA7-346E-419C-83BB-C0B7AF896B95}" dt="2022-03-10T17:44:01.708" v="95" actId="478"/>
          <ac:cxnSpMkLst>
            <pc:docMk/>
            <pc:sldMk cId="0" sldId="271"/>
            <ac:cxnSpMk id="3" creationId="{333EC7BA-CF40-4752-959E-D65314F0E493}"/>
          </ac:cxnSpMkLst>
        </pc:cxnChg>
        <pc:cxnChg chg="add del mod">
          <ac:chgData name="victor lorenzo sellares" userId="cca9b460c6724927" providerId="LiveId" clId="{50306AA7-346E-419C-83BB-C0B7AF896B95}" dt="2022-03-10T17:44:31.044" v="98" actId="478"/>
          <ac:cxnSpMkLst>
            <pc:docMk/>
            <pc:sldMk cId="0" sldId="271"/>
            <ac:cxnSpMk id="5" creationId="{AE3469DB-81E5-46E6-8321-ED2F803E39EB}"/>
          </ac:cxnSpMkLst>
        </pc:cxnChg>
        <pc:cxnChg chg="mod">
          <ac:chgData name="victor lorenzo sellares" userId="cca9b460c6724927" providerId="LiveId" clId="{50306AA7-346E-419C-83BB-C0B7AF896B95}" dt="2022-03-10T17:44:46.111" v="101" actId="208"/>
          <ac:cxnSpMkLst>
            <pc:docMk/>
            <pc:sldMk cId="0" sldId="271"/>
            <ac:cxnSpMk id="274" creationId="{00000000-0000-0000-0000-000000000000}"/>
          </ac:cxnSpMkLst>
        </pc:cxnChg>
        <pc:cxnChg chg="mod">
          <ac:chgData name="victor lorenzo sellares" userId="cca9b460c6724927" providerId="LiveId" clId="{50306AA7-346E-419C-83BB-C0B7AF896B95}" dt="2022-03-10T17:44:41.928" v="100" actId="208"/>
          <ac:cxnSpMkLst>
            <pc:docMk/>
            <pc:sldMk cId="0" sldId="271"/>
            <ac:cxnSpMk id="276" creationId="{00000000-0000-0000-0000-000000000000}"/>
          </ac:cxnSpMkLst>
        </pc:cxnChg>
      </pc:sldChg>
      <pc:sldChg chg="addSp delSp modSp mod modNotes">
        <pc:chgData name="victor lorenzo sellares" userId="cca9b460c6724927" providerId="LiveId" clId="{50306AA7-346E-419C-83BB-C0B7AF896B95}" dt="2022-03-10T17:43:05.109" v="91" actId="1582"/>
        <pc:sldMkLst>
          <pc:docMk/>
          <pc:sldMk cId="0" sldId="272"/>
        </pc:sldMkLst>
        <pc:spChg chg="add del">
          <ac:chgData name="victor lorenzo sellares" userId="cca9b460c6724927" providerId="LiveId" clId="{50306AA7-346E-419C-83BB-C0B7AF896B95}" dt="2022-03-10T17:41:48.228" v="73" actId="478"/>
          <ac:spMkLst>
            <pc:docMk/>
            <pc:sldMk cId="0" sldId="272"/>
            <ac:spMk id="2" creationId="{AFDC0274-8DBA-4615-89CB-FE8E9A0515B9}"/>
          </ac:spMkLst>
        </pc:spChg>
        <pc:spChg chg="add del mod">
          <ac:chgData name="victor lorenzo sellares" userId="cca9b460c6724927" providerId="LiveId" clId="{50306AA7-346E-419C-83BB-C0B7AF896B95}" dt="2022-03-10T17:42:40.356" v="83" actId="478"/>
          <ac:spMkLst>
            <pc:docMk/>
            <pc:sldMk cId="0" sldId="272"/>
            <ac:spMk id="3" creationId="{3C2BB303-7F9E-4FE2-9560-840C34E28FD0}"/>
          </ac:spMkLst>
        </pc:spChg>
        <pc:picChg chg="add del mod">
          <ac:chgData name="victor lorenzo sellares" userId="cca9b460c6724927" providerId="LiveId" clId="{50306AA7-346E-419C-83BB-C0B7AF896B95}" dt="2022-03-10T17:41:32.219" v="69" actId="478"/>
          <ac:picMkLst>
            <pc:docMk/>
            <pc:sldMk cId="0" sldId="272"/>
            <ac:picMk id="13" creationId="{703259E5-118F-4A6A-8C5E-78816A098961}"/>
          </ac:picMkLst>
        </pc:picChg>
        <pc:picChg chg="add del mod">
          <ac:chgData name="victor lorenzo sellares" userId="cca9b460c6724927" providerId="LiveId" clId="{50306AA7-346E-419C-83BB-C0B7AF896B95}" dt="2022-03-10T17:42:39.074" v="82" actId="478"/>
          <ac:picMkLst>
            <pc:docMk/>
            <pc:sldMk cId="0" sldId="272"/>
            <ac:picMk id="14" creationId="{B3D5262A-A97F-4DE4-8B90-30D2649A3AB3}"/>
          </ac:picMkLst>
        </pc:picChg>
        <pc:cxnChg chg="mod">
          <ac:chgData name="victor lorenzo sellares" userId="cca9b460c6724927" providerId="LiveId" clId="{50306AA7-346E-419C-83BB-C0B7AF896B95}" dt="2022-03-10T17:43:05.109" v="91" actId="1582"/>
          <ac:cxnSpMkLst>
            <pc:docMk/>
            <pc:sldMk cId="0" sldId="272"/>
            <ac:cxnSpMk id="289" creationId="{00000000-0000-0000-0000-000000000000}"/>
          </ac:cxnSpMkLst>
        </pc:cxnChg>
        <pc:cxnChg chg="mod">
          <ac:chgData name="victor lorenzo sellares" userId="cca9b460c6724927" providerId="LiveId" clId="{50306AA7-346E-419C-83BB-C0B7AF896B95}" dt="2022-03-10T17:42:52.729" v="89" actId="208"/>
          <ac:cxnSpMkLst>
            <pc:docMk/>
            <pc:sldMk cId="0" sldId="272"/>
            <ac:cxnSpMk id="291" creationId="{00000000-0000-0000-0000-000000000000}"/>
          </ac:cxnSpMkLst>
        </pc:cxnChg>
      </pc:sldChg>
      <pc:sldChg chg="modSp mod">
        <pc:chgData name="victor lorenzo sellares" userId="cca9b460c6724927" providerId="LiveId" clId="{50306AA7-346E-419C-83BB-C0B7AF896B95}" dt="2022-03-10T17:40:23.377" v="53" actId="208"/>
        <pc:sldMkLst>
          <pc:docMk/>
          <pc:sldMk cId="0" sldId="275"/>
        </pc:sldMkLst>
        <pc:spChg chg="mod">
          <ac:chgData name="victor lorenzo sellares" userId="cca9b460c6724927" providerId="LiveId" clId="{50306AA7-346E-419C-83BB-C0B7AF896B95}" dt="2022-03-10T17:40:23.377" v="53" actId="208"/>
          <ac:spMkLst>
            <pc:docMk/>
            <pc:sldMk cId="0" sldId="275"/>
            <ac:spMk id="339" creationId="{00000000-0000-0000-0000-000000000000}"/>
          </ac:spMkLst>
        </pc:spChg>
      </pc:sldChg>
      <pc:sldChg chg="delSp modSp mod">
        <pc:chgData name="victor lorenzo sellares" userId="cca9b460c6724927" providerId="LiveId" clId="{50306AA7-346E-419C-83BB-C0B7AF896B95}" dt="2022-03-10T17:39:40.226" v="52" actId="478"/>
        <pc:sldMkLst>
          <pc:docMk/>
          <pc:sldMk cId="0" sldId="288"/>
        </pc:sldMkLst>
        <pc:cxnChg chg="del mod">
          <ac:chgData name="victor lorenzo sellares" userId="cca9b460c6724927" providerId="LiveId" clId="{50306AA7-346E-419C-83BB-C0B7AF896B95}" dt="2022-03-10T17:39:40.226" v="52" actId="478"/>
          <ac:cxnSpMkLst>
            <pc:docMk/>
            <pc:sldMk cId="0" sldId="288"/>
            <ac:cxnSpMk id="538" creationId="{00000000-0000-0000-0000-000000000000}"/>
          </ac:cxnSpMkLst>
        </pc:cxnChg>
      </pc:sldChg>
      <pc:sldChg chg="addSp delSp modSp mod modNotes">
        <pc:chgData name="victor lorenzo sellares" userId="cca9b460c6724927" providerId="LiveId" clId="{50306AA7-346E-419C-83BB-C0B7AF896B95}" dt="2022-03-22T09:25:28.079" v="129" actId="1076"/>
        <pc:sldMkLst>
          <pc:docMk/>
          <pc:sldMk cId="0" sldId="379"/>
        </pc:sldMkLst>
        <pc:spChg chg="del">
          <ac:chgData name="victor lorenzo sellares" userId="cca9b460c6724927" providerId="LiveId" clId="{50306AA7-346E-419C-83BB-C0B7AF896B95}" dt="2022-03-08T18:29:59.143" v="8" actId="478"/>
          <ac:spMkLst>
            <pc:docMk/>
            <pc:sldMk cId="0" sldId="379"/>
            <ac:spMk id="11" creationId="{8176B8C3-255F-48B4-9244-70FC0A0BE254}"/>
          </ac:spMkLst>
        </pc:spChg>
        <pc:spChg chg="del mod">
          <ac:chgData name="victor lorenzo sellares" userId="cca9b460c6724927" providerId="LiveId" clId="{50306AA7-346E-419C-83BB-C0B7AF896B95}" dt="2022-03-22T09:25:24.531" v="127" actId="478"/>
          <ac:spMkLst>
            <pc:docMk/>
            <pc:sldMk cId="0" sldId="379"/>
            <ac:spMk id="12" creationId="{9A9BB28A-5C55-4985-AF5D-23195CA142E7}"/>
          </ac:spMkLst>
        </pc:spChg>
        <pc:spChg chg="del">
          <ac:chgData name="victor lorenzo sellares" userId="cca9b460c6724927" providerId="LiveId" clId="{50306AA7-346E-419C-83BB-C0B7AF896B95}" dt="2022-03-08T18:29:59.143" v="8" actId="478"/>
          <ac:spMkLst>
            <pc:docMk/>
            <pc:sldMk cId="0" sldId="379"/>
            <ac:spMk id="13" creationId="{44277686-B17F-4E79-8EB8-D7A4B04A3BDE}"/>
          </ac:spMkLst>
        </pc:spChg>
        <pc:spChg chg="add mod">
          <ac:chgData name="victor lorenzo sellares" userId="cca9b460c6724927" providerId="LiveId" clId="{50306AA7-346E-419C-83BB-C0B7AF896B95}" dt="2022-03-22T09:25:28.079" v="129" actId="1076"/>
          <ac:spMkLst>
            <pc:docMk/>
            <pc:sldMk cId="0" sldId="379"/>
            <ac:spMk id="13" creationId="{B88471C1-11A3-4F75-A1CD-DA29C4E41DDD}"/>
          </ac:spMkLst>
        </pc:spChg>
        <pc:spChg chg="del">
          <ac:chgData name="victor lorenzo sellares" userId="cca9b460c6724927" providerId="LiveId" clId="{50306AA7-346E-419C-83BB-C0B7AF896B95}" dt="2022-03-08T18:29:29.808" v="0" actId="478"/>
          <ac:spMkLst>
            <pc:docMk/>
            <pc:sldMk cId="0" sldId="379"/>
            <ac:spMk id="18" creationId="{861751A8-C9A9-44FE-B8C2-2B0EACCD5E44}"/>
          </ac:spMkLst>
        </pc:spChg>
        <pc:spChg chg="add mod">
          <ac:chgData name="victor lorenzo sellares" userId="cca9b460c6724927" providerId="LiveId" clId="{50306AA7-346E-419C-83BB-C0B7AF896B95}" dt="2022-03-08T18:29:44.014" v="6" actId="1076"/>
          <ac:spMkLst>
            <pc:docMk/>
            <pc:sldMk cId="0" sldId="379"/>
            <ac:spMk id="19" creationId="{DF49874D-A243-4E49-8003-55FA09796512}"/>
          </ac:spMkLst>
        </pc:spChg>
      </pc:sldChg>
      <pc:sldChg chg="addSp delSp modSp mod">
        <pc:chgData name="victor lorenzo sellares" userId="cca9b460c6724927" providerId="LiveId" clId="{50306AA7-346E-419C-83BB-C0B7AF896B95}" dt="2022-03-10T17:45:53.505" v="113" actId="208"/>
        <pc:sldMkLst>
          <pc:docMk/>
          <pc:sldMk cId="2199182676" sldId="380"/>
        </pc:sldMkLst>
        <pc:spChg chg="add mod">
          <ac:chgData name="victor lorenzo sellares" userId="cca9b460c6724927" providerId="LiveId" clId="{50306AA7-346E-419C-83BB-C0B7AF896B95}" dt="2022-03-10T17:45:43.545" v="111" actId="208"/>
          <ac:spMkLst>
            <pc:docMk/>
            <pc:sldMk cId="2199182676" sldId="380"/>
            <ac:spMk id="15" creationId="{E42B0923-B347-4F51-896D-ACA72B559204}"/>
          </ac:spMkLst>
        </pc:spChg>
        <pc:spChg chg="add mod">
          <ac:chgData name="victor lorenzo sellares" userId="cca9b460c6724927" providerId="LiveId" clId="{50306AA7-346E-419C-83BB-C0B7AF896B95}" dt="2022-03-08T18:35:18.742" v="41" actId="113"/>
          <ac:spMkLst>
            <pc:docMk/>
            <pc:sldMk cId="2199182676" sldId="380"/>
            <ac:spMk id="16" creationId="{5A697C4A-3A4E-44AA-AF36-3FB7DAAAE55F}"/>
          </ac:spMkLst>
        </pc:spChg>
        <pc:spChg chg="mod">
          <ac:chgData name="victor lorenzo sellares" userId="cca9b460c6724927" providerId="LiveId" clId="{50306AA7-346E-419C-83BB-C0B7AF896B95}" dt="2022-03-10T17:45:53.505" v="113" actId="208"/>
          <ac:spMkLst>
            <pc:docMk/>
            <pc:sldMk cId="2199182676" sldId="380"/>
            <ac:spMk id="197" creationId="{00000000-0000-0000-0000-000000000000}"/>
          </ac:spMkLst>
        </pc:spChg>
        <pc:spChg chg="del">
          <ac:chgData name="victor lorenzo sellares" userId="cca9b460c6724927" providerId="LiveId" clId="{50306AA7-346E-419C-83BB-C0B7AF896B95}" dt="2022-03-08T18:34:03.095" v="24" actId="478"/>
          <ac:spMkLst>
            <pc:docMk/>
            <pc:sldMk cId="2199182676" sldId="380"/>
            <ac:spMk id="198" creationId="{00000000-0000-0000-0000-000000000000}"/>
          </ac:spMkLst>
        </pc:spChg>
        <pc:spChg chg="del">
          <ac:chgData name="victor lorenzo sellares" userId="cca9b460c6724927" providerId="LiveId" clId="{50306AA7-346E-419C-83BB-C0B7AF896B95}" dt="2022-03-08T18:33:54.274" v="19" actId="478"/>
          <ac:spMkLst>
            <pc:docMk/>
            <pc:sldMk cId="2199182676" sldId="380"/>
            <ac:spMk id="199" creationId="{00000000-0000-0000-0000-000000000000}"/>
          </ac:spMkLst>
        </pc:spChg>
        <pc:spChg chg="mod">
          <ac:chgData name="victor lorenzo sellares" userId="cca9b460c6724927" providerId="LiveId" clId="{50306AA7-346E-419C-83BB-C0B7AF896B95}" dt="2022-03-08T18:34:11.131" v="27" actId="1076"/>
          <ac:spMkLst>
            <pc:docMk/>
            <pc:sldMk cId="2199182676" sldId="380"/>
            <ac:spMk id="202" creationId="{00000000-0000-0000-0000-000000000000}"/>
          </ac:spMkLst>
        </pc:spChg>
        <pc:spChg chg="mod">
          <ac:chgData name="victor lorenzo sellares" userId="cca9b460c6724927" providerId="LiveId" clId="{50306AA7-346E-419C-83BB-C0B7AF896B95}" dt="2022-03-08T18:34:42.455" v="34" actId="1076"/>
          <ac:spMkLst>
            <pc:docMk/>
            <pc:sldMk cId="2199182676" sldId="380"/>
            <ac:spMk id="203" creationId="{00000000-0000-0000-0000-000000000000}"/>
          </ac:spMkLst>
        </pc:spChg>
        <pc:picChg chg="add del mod">
          <ac:chgData name="victor lorenzo sellares" userId="cca9b460c6724927" providerId="LiveId" clId="{50306AA7-346E-419C-83BB-C0B7AF896B95}" dt="2022-03-08T18:34:20.342" v="30" actId="1076"/>
          <ac:picMkLst>
            <pc:docMk/>
            <pc:sldMk cId="2199182676" sldId="380"/>
            <ac:picMk id="195" creationId="{00000000-0000-0000-0000-000000000000}"/>
          </ac:picMkLst>
        </pc:picChg>
        <pc:picChg chg="mod">
          <ac:chgData name="victor lorenzo sellares" userId="cca9b460c6724927" providerId="LiveId" clId="{50306AA7-346E-419C-83BB-C0B7AF896B95}" dt="2022-03-08T18:34:18.338" v="29" actId="1076"/>
          <ac:picMkLst>
            <pc:docMk/>
            <pc:sldMk cId="2199182676" sldId="380"/>
            <ac:picMk id="196" creationId="{00000000-0000-0000-0000-000000000000}"/>
          </ac:picMkLst>
        </pc:picChg>
        <pc:cxnChg chg="add mod">
          <ac:chgData name="victor lorenzo sellares" userId="cca9b460c6724927" providerId="LiveId" clId="{50306AA7-346E-419C-83BB-C0B7AF896B95}" dt="2022-03-10T17:45:35.130" v="109" actId="208"/>
          <ac:cxnSpMkLst>
            <pc:docMk/>
            <pc:sldMk cId="2199182676" sldId="380"/>
            <ac:cxnSpMk id="17" creationId="{E6956DA2-5887-4FBA-89B6-34825028C79A}"/>
          </ac:cxnSpMkLst>
        </pc:cxnChg>
        <pc:cxnChg chg="add mod">
          <ac:chgData name="victor lorenzo sellares" userId="cca9b460c6724927" providerId="LiveId" clId="{50306AA7-346E-419C-83BB-C0B7AF896B95}" dt="2022-03-10T17:45:35.130" v="109" actId="208"/>
          <ac:cxnSpMkLst>
            <pc:docMk/>
            <pc:sldMk cId="2199182676" sldId="380"/>
            <ac:cxnSpMk id="19" creationId="{2DC6F8AF-8018-47C3-90D7-C1176F3D8A25}"/>
          </ac:cxnSpMkLst>
        </pc:cxnChg>
        <pc:cxnChg chg="del">
          <ac:chgData name="victor lorenzo sellares" userId="cca9b460c6724927" providerId="LiveId" clId="{50306AA7-346E-419C-83BB-C0B7AF896B95}" dt="2022-03-08T18:33:55.295" v="20" actId="478"/>
          <ac:cxnSpMkLst>
            <pc:docMk/>
            <pc:sldMk cId="2199182676" sldId="380"/>
            <ac:cxnSpMk id="200" creationId="{00000000-0000-0000-0000-000000000000}"/>
          </ac:cxnSpMkLst>
        </pc:cxnChg>
        <pc:cxnChg chg="del mod">
          <ac:chgData name="victor lorenzo sellares" userId="cca9b460c6724927" providerId="LiveId" clId="{50306AA7-346E-419C-83BB-C0B7AF896B95}" dt="2022-03-08T18:34:01.588" v="23" actId="478"/>
          <ac:cxnSpMkLst>
            <pc:docMk/>
            <pc:sldMk cId="2199182676" sldId="380"/>
            <ac:cxnSpMk id="201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429A7-FC89-423E-95B8-FD456C62F341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1292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13d5413206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13d5413206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13d5413206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113d5413206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2774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13d5413206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13d5413206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13d5413206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113d5413206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13d5413206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113d5413206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13d5413206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113d5413206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16167d5cc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116167d5cc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13d5413206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13d5413206_0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16167d5cc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116167d5cc6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16167d5cc6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116167d5cc6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171a0aab8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171a0aab8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116167d5cc6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116167d5cc6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16167d5cc6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116167d5cc6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116167d5cc6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116167d5cc6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116167d5cc6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116167d5cc6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116339e1e3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116339e1e3d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116339e1e3d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116339e1e3d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116339e1e3d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116339e1e3d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116339e1e3d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116339e1e3d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116339e1e3d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116339e1e3d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116339e1e3d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116339e1e3d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13d5413206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13d5413206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116339e1e3d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116339e1e3d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116339e1e3d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116339e1e3d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116339e1e3d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116339e1e3d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116167d5cc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116167d5cc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116ea8de1c6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116ea8de1c6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116ea8de1c6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116ea8de1c6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116ea8de1c6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116ea8de1c6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116ea8de1c6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116ea8de1c6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13d541320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13d541320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13d5413206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13d5413206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13d5413206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13d5413206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13d5413206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13d5413206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13d5413206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13d5413206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13d5413206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13d5413206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CDC6-BF8D-4226-A398-605F7AF0E724}" type="datetimeFigureOut">
              <a:rPr lang="es-ES" smtClean="0"/>
              <a:pPr/>
              <a:t>22/03/2022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CA31E-9F26-4899-A5D5-0D6450AEB97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5979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jpe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6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6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>
            <a:extLst>
              <a:ext uri="{FF2B5EF4-FFF2-40B4-BE49-F238E27FC236}">
                <a16:creationId xmlns:a16="http://schemas.microsoft.com/office/drawing/2014/main" id="{F915C853-9685-4AE4-8237-5AEA87A24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418" y="139931"/>
            <a:ext cx="880465" cy="684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C:\Users\victor\OneDrive\NEFROLOGIA AL DIA\DOMINIO\Dossier\Icono NAD.jpg">
            <a:extLst>
              <a:ext uri="{FF2B5EF4-FFF2-40B4-BE49-F238E27FC236}">
                <a16:creationId xmlns:a16="http://schemas.microsoft.com/office/drawing/2014/main" id="{FA4A3E27-2CD4-435B-821E-D9CD7A6C8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11" y="299599"/>
            <a:ext cx="1242702" cy="43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8 Rectángulo">
            <a:extLst>
              <a:ext uri="{FF2B5EF4-FFF2-40B4-BE49-F238E27FC236}">
                <a16:creationId xmlns:a16="http://schemas.microsoft.com/office/drawing/2014/main" id="{F8A6F679-79A1-4D15-AD3A-6F872A77E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9328" y="303498"/>
            <a:ext cx="520508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700" b="1" dirty="0">
                <a:solidFill>
                  <a:srgbClr val="0000FF"/>
                </a:solidFill>
              </a:rPr>
              <a:t>ATLAS DE HISTOPATOLOGÍA RENAL</a:t>
            </a:r>
          </a:p>
        </p:txBody>
      </p:sp>
      <p:sp>
        <p:nvSpPr>
          <p:cNvPr id="17" name="CuadroTexto 7">
            <a:extLst>
              <a:ext uri="{FF2B5EF4-FFF2-40B4-BE49-F238E27FC236}">
                <a16:creationId xmlns:a16="http://schemas.microsoft.com/office/drawing/2014/main" id="{636E2871-17F3-455B-9E9D-B8FF9EC21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193" y="740567"/>
            <a:ext cx="187940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900" u="sng">
                <a:solidFill>
                  <a:srgbClr val="0000FF"/>
                </a:solidFill>
                <a:latin typeface="Arial" panose="020B0604020202020204" pitchFamily="34" charset="0"/>
              </a:rPr>
              <a:t> http://www.nefrologiaaldia.org</a:t>
            </a: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AF0B6889-FE29-4D56-8BC7-78CC08CA15A0}"/>
              </a:ext>
            </a:extLst>
          </p:cNvPr>
          <p:cNvGrpSpPr/>
          <p:nvPr/>
        </p:nvGrpSpPr>
        <p:grpSpPr>
          <a:xfrm>
            <a:off x="737011" y="2049431"/>
            <a:ext cx="2721902" cy="2668681"/>
            <a:chOff x="96669" y="1773929"/>
            <a:chExt cx="4174966" cy="4110278"/>
          </a:xfrm>
        </p:grpSpPr>
        <p:pic>
          <p:nvPicPr>
            <p:cNvPr id="21" name="Imagen 10">
              <a:extLst>
                <a:ext uri="{FF2B5EF4-FFF2-40B4-BE49-F238E27FC236}">
                  <a16:creationId xmlns:a16="http://schemas.microsoft.com/office/drawing/2014/main" id="{9130FC9A-3FEB-44F6-AA1F-508942FEA7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018" y="1773929"/>
              <a:ext cx="3868269" cy="4060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2E04B8C0-EE62-4213-AC6C-E1CD1222F307}"/>
                </a:ext>
              </a:extLst>
            </p:cNvPr>
            <p:cNvSpPr/>
            <p:nvPr/>
          </p:nvSpPr>
          <p:spPr>
            <a:xfrm rot="5400000">
              <a:off x="154067" y="1766640"/>
              <a:ext cx="4060169" cy="417496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60"/>
            </a:p>
          </p:txBody>
        </p:sp>
      </p:grpSp>
      <p:cxnSp>
        <p:nvCxnSpPr>
          <p:cNvPr id="23" name="10 Conector recto">
            <a:extLst>
              <a:ext uri="{FF2B5EF4-FFF2-40B4-BE49-F238E27FC236}">
                <a16:creationId xmlns:a16="http://schemas.microsoft.com/office/drawing/2014/main" id="{6597DA47-D27C-46EB-85DA-0498399D3C68}"/>
              </a:ext>
            </a:extLst>
          </p:cNvPr>
          <p:cNvCxnSpPr>
            <a:cxnSpLocks/>
          </p:cNvCxnSpPr>
          <p:nvPr/>
        </p:nvCxnSpPr>
        <p:spPr>
          <a:xfrm flipV="1">
            <a:off x="613193" y="1005482"/>
            <a:ext cx="7593808" cy="395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oogle Shape;54;p13">
            <a:extLst>
              <a:ext uri="{FF2B5EF4-FFF2-40B4-BE49-F238E27FC236}">
                <a16:creationId xmlns:a16="http://schemas.microsoft.com/office/drawing/2014/main" id="{DF49874D-A243-4E49-8003-55FA09796512}"/>
              </a:ext>
            </a:extLst>
          </p:cNvPr>
          <p:cNvSpPr txBox="1"/>
          <p:nvPr/>
        </p:nvSpPr>
        <p:spPr>
          <a:xfrm>
            <a:off x="2179383" y="1245830"/>
            <a:ext cx="6027618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>
                <a:solidFill>
                  <a:srgbClr val="0000FF"/>
                </a:solidFill>
              </a:rPr>
              <a:t>Glosario de lesiones glomerulares</a:t>
            </a:r>
            <a:endParaRPr sz="2800" b="1">
              <a:solidFill>
                <a:srgbClr val="0000FF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88471C1-11A3-4F75-A1CD-DA29C4E41DDD}"/>
              </a:ext>
            </a:extLst>
          </p:cNvPr>
          <p:cNvSpPr txBox="1"/>
          <p:nvPr/>
        </p:nvSpPr>
        <p:spPr>
          <a:xfrm>
            <a:off x="4052454" y="2351841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/>
              <a:t>Autores</a:t>
            </a:r>
          </a:p>
          <a:p>
            <a:r>
              <a:rPr lang="es-ES" b="1" i="1"/>
              <a:t>José Ballarin</a:t>
            </a:r>
          </a:p>
          <a:p>
            <a:r>
              <a:rPr lang="es-ES" b="1" i="1"/>
              <a:t>Yolanda Arce</a:t>
            </a:r>
          </a:p>
          <a:p>
            <a:r>
              <a:rPr lang="es-ES" b="1" i="1"/>
              <a:t>         Fundació Puigvert. Barcelona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179" name="Google Shape;179;p22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0" name="Google Shape;180;p22"/>
          <p:cNvSpPr txBox="1"/>
          <p:nvPr/>
        </p:nvSpPr>
        <p:spPr>
          <a:xfrm>
            <a:off x="3171450" y="588725"/>
            <a:ext cx="2801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Esclerosis del ovillo y colapso</a:t>
            </a:r>
            <a:endParaRPr/>
          </a:p>
        </p:txBody>
      </p:sp>
      <p:sp>
        <p:nvSpPr>
          <p:cNvPr id="181" name="Google Shape;181;p22"/>
          <p:cNvSpPr txBox="1"/>
          <p:nvPr/>
        </p:nvSpPr>
        <p:spPr>
          <a:xfrm>
            <a:off x="262950" y="560625"/>
            <a:ext cx="19536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Células espumosas</a:t>
            </a:r>
            <a:endParaRPr b="1">
              <a:solidFill>
                <a:srgbClr val="980000"/>
              </a:solidFill>
            </a:endParaRPr>
          </a:p>
        </p:txBody>
      </p:sp>
      <p:pic>
        <p:nvPicPr>
          <p:cNvPr id="182" name="Google Shape;18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950" y="1149425"/>
            <a:ext cx="5058935" cy="3849775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83" name="Google Shape;183;p22"/>
          <p:cNvSpPr txBox="1"/>
          <p:nvPr/>
        </p:nvSpPr>
        <p:spPr>
          <a:xfrm>
            <a:off x="5881050" y="2464175"/>
            <a:ext cx="30000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Presencia de célula de citoplasma vacuolado y lipídico, en una lesión de esclerosis segmentaria.</a:t>
            </a:r>
            <a:endParaRPr/>
          </a:p>
        </p:txBody>
      </p:sp>
      <p:sp>
        <p:nvSpPr>
          <p:cNvPr id="184" name="Google Shape;184;p22"/>
          <p:cNvSpPr/>
          <p:nvPr/>
        </p:nvSpPr>
        <p:spPr>
          <a:xfrm>
            <a:off x="3220400" y="2470700"/>
            <a:ext cx="814800" cy="8892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5" name="Google Shape;185;p22"/>
          <p:cNvCxnSpPr>
            <a:stCxn id="184" idx="6"/>
            <a:endCxn id="183" idx="1"/>
          </p:cNvCxnSpPr>
          <p:nvPr/>
        </p:nvCxnSpPr>
        <p:spPr>
          <a:xfrm rot="10800000" flipH="1">
            <a:off x="4035200" y="2912000"/>
            <a:ext cx="1845900" cy="33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triangle" w="sm" len="sm"/>
          </a:ln>
        </p:spPr>
      </p:cxnSp>
      <p:sp>
        <p:nvSpPr>
          <p:cNvPr id="186" name="Google Shape;186;p22"/>
          <p:cNvSpPr txBox="1"/>
          <p:nvPr/>
        </p:nvSpPr>
        <p:spPr>
          <a:xfrm>
            <a:off x="4751550" y="4747575"/>
            <a:ext cx="4446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PAS</a:t>
            </a:r>
            <a:endParaRPr sz="1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3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192" name="Google Shape;192;p23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3" name="Google Shape;193;p23"/>
          <p:cNvSpPr txBox="1"/>
          <p:nvPr/>
        </p:nvSpPr>
        <p:spPr>
          <a:xfrm>
            <a:off x="3171450" y="588725"/>
            <a:ext cx="2801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Esclerosis del ovillo y colapso</a:t>
            </a:r>
            <a:endParaRPr/>
          </a:p>
        </p:txBody>
      </p:sp>
      <p:sp>
        <p:nvSpPr>
          <p:cNvPr id="194" name="Google Shape;194;p23"/>
          <p:cNvSpPr txBox="1"/>
          <p:nvPr/>
        </p:nvSpPr>
        <p:spPr>
          <a:xfrm>
            <a:off x="262950" y="560625"/>
            <a:ext cx="10605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Hialinosis</a:t>
            </a:r>
            <a:endParaRPr b="1">
              <a:solidFill>
                <a:srgbClr val="980000"/>
              </a:solidFill>
            </a:endParaRPr>
          </a:p>
        </p:txBody>
      </p:sp>
      <p:pic>
        <p:nvPicPr>
          <p:cNvPr id="195" name="Google Shape;19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8078" y="1076617"/>
            <a:ext cx="3346743" cy="2990266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6" name="Google Shape;19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3625" y="1029730"/>
            <a:ext cx="3019395" cy="2990266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7" name="Google Shape;197;p23"/>
          <p:cNvSpPr/>
          <p:nvPr/>
        </p:nvSpPr>
        <p:spPr>
          <a:xfrm>
            <a:off x="2302950" y="2946493"/>
            <a:ext cx="619200" cy="599700"/>
          </a:xfrm>
          <a:prstGeom prst="ellipse">
            <a:avLst/>
          </a:prstGeom>
          <a:noFill/>
          <a:ln w="28575" cap="flat" cmpd="sng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3"/>
          <p:cNvSpPr txBox="1"/>
          <p:nvPr/>
        </p:nvSpPr>
        <p:spPr>
          <a:xfrm>
            <a:off x="7670700" y="378254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H&amp;E</a:t>
            </a:r>
            <a:endParaRPr sz="1000"/>
          </a:p>
        </p:txBody>
      </p:sp>
      <p:sp>
        <p:nvSpPr>
          <p:cNvPr id="203" name="Google Shape;203;p23"/>
          <p:cNvSpPr txBox="1"/>
          <p:nvPr/>
        </p:nvSpPr>
        <p:spPr>
          <a:xfrm>
            <a:off x="793200" y="3782545"/>
            <a:ext cx="7932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Tricrómico</a:t>
            </a:r>
            <a:endParaRPr sz="1000"/>
          </a:p>
        </p:txBody>
      </p:sp>
      <p:sp>
        <p:nvSpPr>
          <p:cNvPr id="15" name="Google Shape;198;p23">
            <a:extLst>
              <a:ext uri="{FF2B5EF4-FFF2-40B4-BE49-F238E27FC236}">
                <a16:creationId xmlns:a16="http://schemas.microsoft.com/office/drawing/2014/main" id="{E42B0923-B347-4F51-896D-ACA72B559204}"/>
              </a:ext>
            </a:extLst>
          </p:cNvPr>
          <p:cNvSpPr/>
          <p:nvPr/>
        </p:nvSpPr>
        <p:spPr>
          <a:xfrm>
            <a:off x="6952772" y="3182845"/>
            <a:ext cx="619200" cy="599700"/>
          </a:xfrm>
          <a:prstGeom prst="ellipse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99;p23">
            <a:extLst>
              <a:ext uri="{FF2B5EF4-FFF2-40B4-BE49-F238E27FC236}">
                <a16:creationId xmlns:a16="http://schemas.microsoft.com/office/drawing/2014/main" id="{5A697C4A-3A4E-44AA-AF36-3FB7DAAAE55F}"/>
              </a:ext>
            </a:extLst>
          </p:cNvPr>
          <p:cNvSpPr txBox="1"/>
          <p:nvPr/>
        </p:nvSpPr>
        <p:spPr>
          <a:xfrm>
            <a:off x="2743647" y="4316723"/>
            <a:ext cx="3656705" cy="731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 b="1">
                <a:solidFill>
                  <a:schemeClr val="dk1"/>
                </a:solidFill>
              </a:rPr>
              <a:t>Acumulación de material amorfo, eosinófilo, fucsinófilo con el tricrómico</a:t>
            </a:r>
            <a:endParaRPr b="1"/>
          </a:p>
        </p:txBody>
      </p:sp>
      <p:cxnSp>
        <p:nvCxnSpPr>
          <p:cNvPr id="17" name="Google Shape;200;p23">
            <a:extLst>
              <a:ext uri="{FF2B5EF4-FFF2-40B4-BE49-F238E27FC236}">
                <a16:creationId xmlns:a16="http://schemas.microsoft.com/office/drawing/2014/main" id="{E6956DA2-5887-4FBA-89B6-34825028C79A}"/>
              </a:ext>
            </a:extLst>
          </p:cNvPr>
          <p:cNvCxnSpPr>
            <a:cxnSpLocks/>
          </p:cNvCxnSpPr>
          <p:nvPr/>
        </p:nvCxnSpPr>
        <p:spPr>
          <a:xfrm>
            <a:off x="2869022" y="3476731"/>
            <a:ext cx="1198186" cy="984433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triangle" w="sm" len="sm"/>
          </a:ln>
        </p:spPr>
      </p:cxnSp>
      <p:cxnSp>
        <p:nvCxnSpPr>
          <p:cNvPr id="19" name="Google Shape;200;p23">
            <a:extLst>
              <a:ext uri="{FF2B5EF4-FFF2-40B4-BE49-F238E27FC236}">
                <a16:creationId xmlns:a16="http://schemas.microsoft.com/office/drawing/2014/main" id="{2DC6F8AF-8018-47C3-90D7-C1176F3D8A25}"/>
              </a:ext>
            </a:extLst>
          </p:cNvPr>
          <p:cNvCxnSpPr>
            <a:cxnSpLocks/>
          </p:cNvCxnSpPr>
          <p:nvPr/>
        </p:nvCxnSpPr>
        <p:spPr>
          <a:xfrm flipH="1">
            <a:off x="4399022" y="3546193"/>
            <a:ext cx="2553750" cy="914971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triangle" w="sm" len="sm"/>
          </a:ln>
        </p:spPr>
      </p:cxnSp>
    </p:spTree>
    <p:extLst>
      <p:ext uri="{BB962C8B-B14F-4D97-AF65-F5344CB8AC3E}">
        <p14:creationId xmlns:p14="http://schemas.microsoft.com/office/powerpoint/2010/main" val="2199182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4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209" name="Google Shape;209;p24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0" name="Google Shape;210;p24"/>
          <p:cNvSpPr txBox="1"/>
          <p:nvPr/>
        </p:nvSpPr>
        <p:spPr>
          <a:xfrm>
            <a:off x="3171450" y="588725"/>
            <a:ext cx="2801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Esclerosis del ovillo y colapso</a:t>
            </a:r>
            <a:endParaRPr/>
          </a:p>
        </p:txBody>
      </p:sp>
      <p:sp>
        <p:nvSpPr>
          <p:cNvPr id="211" name="Google Shape;211;p24"/>
          <p:cNvSpPr txBox="1"/>
          <p:nvPr/>
        </p:nvSpPr>
        <p:spPr>
          <a:xfrm>
            <a:off x="262950" y="560625"/>
            <a:ext cx="23772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Glomérulo obsolescente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212" name="Google Shape;212;p24"/>
          <p:cNvSpPr txBox="1"/>
          <p:nvPr/>
        </p:nvSpPr>
        <p:spPr>
          <a:xfrm>
            <a:off x="1736250" y="4515075"/>
            <a:ext cx="5671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Colapso del ovillo glomerular con colagenización del espacio urinario.</a:t>
            </a:r>
            <a:endParaRPr/>
          </a:p>
        </p:txBody>
      </p:sp>
      <p:pic>
        <p:nvPicPr>
          <p:cNvPr id="213" name="Google Shape;21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262948" y="1113224"/>
            <a:ext cx="3731400" cy="3319701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4" name="Google Shape;214;p24"/>
          <p:cNvPicPr preferRelativeResize="0"/>
          <p:nvPr/>
        </p:nvPicPr>
        <p:blipFill rotWithShape="1">
          <a:blip r:embed="rId4">
            <a:alphaModFix/>
          </a:blip>
          <a:srcRect l="17932" t="60328" r="40000" b="10901"/>
          <a:stretch/>
        </p:blipFill>
        <p:spPr>
          <a:xfrm>
            <a:off x="5517475" y="1113225"/>
            <a:ext cx="3363587" cy="331970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5" name="Google Shape;215;p24"/>
          <p:cNvSpPr txBox="1"/>
          <p:nvPr/>
        </p:nvSpPr>
        <p:spPr>
          <a:xfrm>
            <a:off x="4033513" y="3698825"/>
            <a:ext cx="14448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</a:rPr>
              <a:t>ovillo glomerular colapsado</a:t>
            </a:r>
            <a:endParaRPr sz="1200"/>
          </a:p>
        </p:txBody>
      </p:sp>
      <p:sp>
        <p:nvSpPr>
          <p:cNvPr id="216" name="Google Shape;216;p24"/>
          <p:cNvSpPr txBox="1"/>
          <p:nvPr/>
        </p:nvSpPr>
        <p:spPr>
          <a:xfrm>
            <a:off x="4033500" y="2483550"/>
            <a:ext cx="1444800" cy="7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</a:rPr>
              <a:t>espacio de Bowman colagenizado</a:t>
            </a:r>
            <a:endParaRPr sz="1200"/>
          </a:p>
        </p:txBody>
      </p:sp>
      <p:cxnSp>
        <p:nvCxnSpPr>
          <p:cNvPr id="217" name="Google Shape;217;p24"/>
          <p:cNvCxnSpPr/>
          <p:nvPr/>
        </p:nvCxnSpPr>
        <p:spPr>
          <a:xfrm rot="10800000">
            <a:off x="3249810" y="2203475"/>
            <a:ext cx="1082400" cy="6840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triangle" w="sm" len="sm"/>
          </a:ln>
        </p:spPr>
      </p:cxnSp>
      <p:cxnSp>
        <p:nvCxnSpPr>
          <p:cNvPr id="218" name="Google Shape;218;p24"/>
          <p:cNvCxnSpPr/>
          <p:nvPr/>
        </p:nvCxnSpPr>
        <p:spPr>
          <a:xfrm rot="10800000" flipH="1">
            <a:off x="5212260" y="2242475"/>
            <a:ext cx="1329900" cy="6711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triangle" w="sm" len="sm"/>
          </a:ln>
        </p:spPr>
      </p:cxnSp>
      <p:cxnSp>
        <p:nvCxnSpPr>
          <p:cNvPr id="219" name="Google Shape;219;p24"/>
          <p:cNvCxnSpPr/>
          <p:nvPr/>
        </p:nvCxnSpPr>
        <p:spPr>
          <a:xfrm rot="10800000">
            <a:off x="2151250" y="2640300"/>
            <a:ext cx="2053500" cy="13689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triangle" w="sm" len="sm"/>
          </a:ln>
        </p:spPr>
      </p:cxnSp>
      <p:cxnSp>
        <p:nvCxnSpPr>
          <p:cNvPr id="220" name="Google Shape;220;p24"/>
          <p:cNvCxnSpPr/>
          <p:nvPr/>
        </p:nvCxnSpPr>
        <p:spPr>
          <a:xfrm rot="10800000" flipH="1">
            <a:off x="5251385" y="3129250"/>
            <a:ext cx="1734000" cy="9321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triangle" w="sm" len="sm"/>
          </a:ln>
        </p:spPr>
      </p:cxnSp>
      <p:sp>
        <p:nvSpPr>
          <p:cNvPr id="221" name="Google Shape;221;p24"/>
          <p:cNvSpPr txBox="1"/>
          <p:nvPr/>
        </p:nvSpPr>
        <p:spPr>
          <a:xfrm>
            <a:off x="8341950" y="419057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H&amp;E</a:t>
            </a:r>
            <a:endParaRPr sz="1000"/>
          </a:p>
        </p:txBody>
      </p:sp>
      <p:sp>
        <p:nvSpPr>
          <p:cNvPr id="222" name="Google Shape;222;p24"/>
          <p:cNvSpPr txBox="1"/>
          <p:nvPr/>
        </p:nvSpPr>
        <p:spPr>
          <a:xfrm>
            <a:off x="3419225" y="4190575"/>
            <a:ext cx="4446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PAS</a:t>
            </a:r>
            <a:endParaRPr sz="1000"/>
          </a:p>
        </p:txBody>
      </p:sp>
      <p:pic>
        <p:nvPicPr>
          <p:cNvPr id="223" name="Google Shape;223;p24"/>
          <p:cNvPicPr preferRelativeResize="0"/>
          <p:nvPr/>
        </p:nvPicPr>
        <p:blipFill rotWithShape="1">
          <a:blip r:embed="rId5">
            <a:alphaModFix/>
          </a:blip>
          <a:srcRect l="20423" t="14828" r="31802" b="18254"/>
          <a:stretch/>
        </p:blipFill>
        <p:spPr>
          <a:xfrm>
            <a:off x="4093579" y="1113227"/>
            <a:ext cx="1304638" cy="1347949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5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229" name="Google Shape;229;p25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0" name="Google Shape;230;p25"/>
          <p:cNvSpPr txBox="1"/>
          <p:nvPr/>
        </p:nvSpPr>
        <p:spPr>
          <a:xfrm>
            <a:off x="3171450" y="588725"/>
            <a:ext cx="2801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Esclerosis del ovillo y colapso</a:t>
            </a:r>
            <a:endParaRPr/>
          </a:p>
        </p:txBody>
      </p:sp>
      <p:sp>
        <p:nvSpPr>
          <p:cNvPr id="231" name="Google Shape;231;p25"/>
          <p:cNvSpPr txBox="1"/>
          <p:nvPr/>
        </p:nvSpPr>
        <p:spPr>
          <a:xfrm>
            <a:off x="262950" y="560625"/>
            <a:ext cx="17514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Esclerosis global</a:t>
            </a:r>
            <a:endParaRPr b="1">
              <a:solidFill>
                <a:srgbClr val="980000"/>
              </a:solidFill>
            </a:endParaRPr>
          </a:p>
        </p:txBody>
      </p:sp>
      <p:pic>
        <p:nvPicPr>
          <p:cNvPr id="232" name="Google Shape;23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950" y="1096825"/>
            <a:ext cx="5062303" cy="3849775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5"/>
          <p:cNvSpPr txBox="1"/>
          <p:nvPr/>
        </p:nvSpPr>
        <p:spPr>
          <a:xfrm>
            <a:off x="5881050" y="24641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Esclerosis del 100 % del ovillo.</a:t>
            </a:r>
            <a:endParaRPr/>
          </a:p>
        </p:txBody>
      </p:sp>
      <p:sp>
        <p:nvSpPr>
          <p:cNvPr id="234" name="Google Shape;234;p25"/>
          <p:cNvSpPr txBox="1"/>
          <p:nvPr/>
        </p:nvSpPr>
        <p:spPr>
          <a:xfrm>
            <a:off x="4391050" y="4636325"/>
            <a:ext cx="7932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Tricrómico</a:t>
            </a:r>
            <a:endParaRPr sz="1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6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240" name="Google Shape;240;p26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1" name="Google Shape;241;p26"/>
          <p:cNvSpPr txBox="1"/>
          <p:nvPr/>
        </p:nvSpPr>
        <p:spPr>
          <a:xfrm>
            <a:off x="3171450" y="588725"/>
            <a:ext cx="2801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Esclerosis del ovillo y colapso</a:t>
            </a:r>
            <a:endParaRPr/>
          </a:p>
        </p:txBody>
      </p:sp>
      <p:sp>
        <p:nvSpPr>
          <p:cNvPr id="242" name="Google Shape;242;p26"/>
          <p:cNvSpPr txBox="1"/>
          <p:nvPr/>
        </p:nvSpPr>
        <p:spPr>
          <a:xfrm>
            <a:off x="262950" y="560625"/>
            <a:ext cx="18687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Esclerosis nodular</a:t>
            </a:r>
            <a:endParaRPr b="1">
              <a:solidFill>
                <a:srgbClr val="980000"/>
              </a:solidFill>
            </a:endParaRPr>
          </a:p>
        </p:txBody>
      </p:sp>
      <p:pic>
        <p:nvPicPr>
          <p:cNvPr id="243" name="Google Shape;243;p26"/>
          <p:cNvPicPr preferRelativeResize="0"/>
          <p:nvPr/>
        </p:nvPicPr>
        <p:blipFill rotWithShape="1">
          <a:blip r:embed="rId3">
            <a:alphaModFix/>
          </a:blip>
          <a:srcRect l="5902" t="5240" r="8554" b="2813"/>
          <a:stretch/>
        </p:blipFill>
        <p:spPr>
          <a:xfrm>
            <a:off x="262950" y="1058600"/>
            <a:ext cx="4708249" cy="386775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4" name="Google Shape;244;p26"/>
          <p:cNvSpPr txBox="1"/>
          <p:nvPr/>
        </p:nvSpPr>
        <p:spPr>
          <a:xfrm>
            <a:off x="5392125" y="4226225"/>
            <a:ext cx="28011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Expansión de la matriz mesangial en forma redondeada</a:t>
            </a:r>
            <a:endParaRPr/>
          </a:p>
        </p:txBody>
      </p:sp>
      <p:sp>
        <p:nvSpPr>
          <p:cNvPr id="245" name="Google Shape;245;p26"/>
          <p:cNvSpPr/>
          <p:nvPr/>
        </p:nvSpPr>
        <p:spPr>
          <a:xfrm>
            <a:off x="1303800" y="3565900"/>
            <a:ext cx="941100" cy="812700"/>
          </a:xfrm>
          <a:prstGeom prst="ellipse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46" name="Google Shape;246;p26"/>
          <p:cNvCxnSpPr>
            <a:stCxn id="245" idx="6"/>
            <a:endCxn id="244" idx="1"/>
          </p:cNvCxnSpPr>
          <p:nvPr/>
        </p:nvCxnSpPr>
        <p:spPr>
          <a:xfrm>
            <a:off x="2244900" y="3972250"/>
            <a:ext cx="3147300" cy="5781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triangle" w="sm" len="sm"/>
          </a:ln>
        </p:spPr>
      </p:cxnSp>
      <p:pic>
        <p:nvPicPr>
          <p:cNvPr id="247" name="Google Shape;24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7400" y="1058600"/>
            <a:ext cx="3994976" cy="2996225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8" name="Google Shape;248;p26"/>
          <p:cNvSpPr/>
          <p:nvPr/>
        </p:nvSpPr>
        <p:spPr>
          <a:xfrm>
            <a:off x="6884075" y="2812275"/>
            <a:ext cx="769200" cy="786300"/>
          </a:xfrm>
          <a:prstGeom prst="ellipse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49" name="Google Shape;249;p26"/>
          <p:cNvCxnSpPr>
            <a:stCxn id="248" idx="4"/>
            <a:endCxn id="244" idx="0"/>
          </p:cNvCxnSpPr>
          <p:nvPr/>
        </p:nvCxnSpPr>
        <p:spPr>
          <a:xfrm flipH="1">
            <a:off x="6792575" y="3598575"/>
            <a:ext cx="476100" cy="6276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triangle" w="sm" len="sm"/>
          </a:ln>
        </p:spPr>
      </p:cxnSp>
      <p:sp>
        <p:nvSpPr>
          <p:cNvPr id="250" name="Google Shape;250;p26"/>
          <p:cNvSpPr txBox="1"/>
          <p:nvPr/>
        </p:nvSpPr>
        <p:spPr>
          <a:xfrm>
            <a:off x="8153275" y="3770050"/>
            <a:ext cx="7932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Tricrómico</a:t>
            </a:r>
            <a:endParaRPr sz="1000"/>
          </a:p>
        </p:txBody>
      </p:sp>
      <p:sp>
        <p:nvSpPr>
          <p:cNvPr id="251" name="Google Shape;251;p26"/>
          <p:cNvSpPr txBox="1"/>
          <p:nvPr/>
        </p:nvSpPr>
        <p:spPr>
          <a:xfrm>
            <a:off x="4446750" y="4671375"/>
            <a:ext cx="4446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PAS</a:t>
            </a:r>
            <a:endParaRPr sz="1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7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257" name="Google Shape;257;p27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8" name="Google Shape;258;p27"/>
          <p:cNvSpPr txBox="1"/>
          <p:nvPr/>
        </p:nvSpPr>
        <p:spPr>
          <a:xfrm>
            <a:off x="3171450" y="588725"/>
            <a:ext cx="2801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Esclerosis del ovillo y colapso</a:t>
            </a:r>
            <a:endParaRPr/>
          </a:p>
        </p:txBody>
      </p:sp>
      <p:sp>
        <p:nvSpPr>
          <p:cNvPr id="259" name="Google Shape;259;p27"/>
          <p:cNvSpPr txBox="1"/>
          <p:nvPr/>
        </p:nvSpPr>
        <p:spPr>
          <a:xfrm>
            <a:off x="262950" y="560625"/>
            <a:ext cx="22338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Esclerosis segmentaria</a:t>
            </a:r>
            <a:endParaRPr b="1">
              <a:solidFill>
                <a:srgbClr val="980000"/>
              </a:solidFill>
            </a:endParaRPr>
          </a:p>
        </p:txBody>
      </p:sp>
      <p:pic>
        <p:nvPicPr>
          <p:cNvPr id="260" name="Google Shape;260;p27"/>
          <p:cNvPicPr preferRelativeResize="0"/>
          <p:nvPr/>
        </p:nvPicPr>
        <p:blipFill rotWithShape="1">
          <a:blip r:embed="rId3">
            <a:alphaModFix/>
          </a:blip>
          <a:srcRect l="18884" r="13861"/>
          <a:stretch/>
        </p:blipFill>
        <p:spPr>
          <a:xfrm rot="-5400000" flipH="1">
            <a:off x="635643" y="1015364"/>
            <a:ext cx="3927298" cy="4090218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61" name="Google Shape;261;p27"/>
          <p:cNvSpPr txBox="1"/>
          <p:nvPr/>
        </p:nvSpPr>
        <p:spPr>
          <a:xfrm>
            <a:off x="5450800" y="2660275"/>
            <a:ext cx="28011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Esclerosis que afecta a menos del 50 % del ovillo glomerular.</a:t>
            </a:r>
            <a:endParaRPr/>
          </a:p>
        </p:txBody>
      </p:sp>
      <p:cxnSp>
        <p:nvCxnSpPr>
          <p:cNvPr id="262" name="Google Shape;262;p27"/>
          <p:cNvCxnSpPr>
            <a:endCxn id="261" idx="1"/>
          </p:cNvCxnSpPr>
          <p:nvPr/>
        </p:nvCxnSpPr>
        <p:spPr>
          <a:xfrm>
            <a:off x="3813700" y="2803075"/>
            <a:ext cx="1637100" cy="1812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triangle" w="sm" len="sm"/>
          </a:ln>
        </p:spPr>
      </p:cxnSp>
      <p:sp>
        <p:nvSpPr>
          <p:cNvPr id="263" name="Google Shape;263;p27"/>
          <p:cNvSpPr txBox="1"/>
          <p:nvPr/>
        </p:nvSpPr>
        <p:spPr>
          <a:xfrm>
            <a:off x="4109100" y="475975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H&amp;E</a:t>
            </a:r>
            <a:endParaRPr sz="1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8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269" name="Google Shape;269;p28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0" name="Google Shape;270;p28"/>
          <p:cNvSpPr txBox="1"/>
          <p:nvPr/>
        </p:nvSpPr>
        <p:spPr>
          <a:xfrm>
            <a:off x="293350" y="962350"/>
            <a:ext cx="20340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Gota hialina capsular</a:t>
            </a:r>
            <a:endParaRPr/>
          </a:p>
        </p:txBody>
      </p:sp>
      <p:sp>
        <p:nvSpPr>
          <p:cNvPr id="271" name="Google Shape;271;p28"/>
          <p:cNvSpPr txBox="1"/>
          <p:nvPr/>
        </p:nvSpPr>
        <p:spPr>
          <a:xfrm>
            <a:off x="3577050" y="588725"/>
            <a:ext cx="1989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Cápsula de Bowman</a:t>
            </a:r>
            <a:endParaRPr/>
          </a:p>
        </p:txBody>
      </p:sp>
      <p:sp>
        <p:nvSpPr>
          <p:cNvPr id="272" name="Google Shape;272;p28"/>
          <p:cNvSpPr txBox="1"/>
          <p:nvPr/>
        </p:nvSpPr>
        <p:spPr>
          <a:xfrm>
            <a:off x="4745850" y="3734675"/>
            <a:ext cx="3657300" cy="1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Material amorfo y eosinófilo que protruye desde la cápsula de Bowman al espacio urinario. Está localizado entre la cápsula y la célula epitelial</a:t>
            </a:r>
            <a:endParaRPr/>
          </a:p>
        </p:txBody>
      </p:sp>
      <p:pic>
        <p:nvPicPr>
          <p:cNvPr id="273" name="Google Shape;273;p28"/>
          <p:cNvPicPr preferRelativeResize="0"/>
          <p:nvPr/>
        </p:nvPicPr>
        <p:blipFill rotWithShape="1">
          <a:blip r:embed="rId3">
            <a:alphaModFix/>
          </a:blip>
          <a:srcRect r="9966" b="4616"/>
          <a:stretch/>
        </p:blipFill>
        <p:spPr>
          <a:xfrm>
            <a:off x="293350" y="1517825"/>
            <a:ext cx="3996150" cy="324320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274" name="Google Shape;274;p28"/>
          <p:cNvCxnSpPr>
            <a:endCxn id="272" idx="1"/>
          </p:cNvCxnSpPr>
          <p:nvPr/>
        </p:nvCxnSpPr>
        <p:spPr>
          <a:xfrm>
            <a:off x="3559350" y="3611375"/>
            <a:ext cx="1186500" cy="6951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triangle" w="sm" len="sm"/>
          </a:ln>
        </p:spPr>
      </p:cxnSp>
      <p:pic>
        <p:nvPicPr>
          <p:cNvPr id="275" name="Google Shape;27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0641" y="1088025"/>
            <a:ext cx="3347718" cy="254755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276" name="Google Shape;276;p28"/>
          <p:cNvCxnSpPr/>
          <p:nvPr/>
        </p:nvCxnSpPr>
        <p:spPr>
          <a:xfrm rot="10800000" flipH="1">
            <a:off x="5736725" y="2900925"/>
            <a:ext cx="821400" cy="9453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triangle" w="sm" len="sm"/>
          </a:ln>
        </p:spPr>
      </p:cxnSp>
      <p:sp>
        <p:nvSpPr>
          <p:cNvPr id="277" name="Google Shape;277;p28"/>
          <p:cNvSpPr txBox="1"/>
          <p:nvPr/>
        </p:nvSpPr>
        <p:spPr>
          <a:xfrm>
            <a:off x="7736850" y="336105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sp>
        <p:nvSpPr>
          <p:cNvPr id="278" name="Google Shape;278;p28"/>
          <p:cNvSpPr txBox="1"/>
          <p:nvPr/>
        </p:nvSpPr>
        <p:spPr>
          <a:xfrm>
            <a:off x="3750550" y="449247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H&amp;E</a:t>
            </a:r>
            <a:endParaRPr sz="1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9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284" name="Google Shape;284;p29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5" name="Google Shape;285;p29"/>
          <p:cNvSpPr txBox="1"/>
          <p:nvPr/>
        </p:nvSpPr>
        <p:spPr>
          <a:xfrm>
            <a:off x="3264450" y="588725"/>
            <a:ext cx="2615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Membrana basal glomerular</a:t>
            </a:r>
            <a:endParaRPr/>
          </a:p>
        </p:txBody>
      </p:sp>
      <p:sp>
        <p:nvSpPr>
          <p:cNvPr id="286" name="Google Shape;286;p29"/>
          <p:cNvSpPr txBox="1"/>
          <p:nvPr/>
        </p:nvSpPr>
        <p:spPr>
          <a:xfrm>
            <a:off x="293350" y="962350"/>
            <a:ext cx="22101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Microaneurisma capilar</a:t>
            </a:r>
            <a:endParaRPr/>
          </a:p>
        </p:txBody>
      </p:sp>
      <p:sp>
        <p:nvSpPr>
          <p:cNvPr id="287" name="Google Shape;287;p29"/>
          <p:cNvSpPr txBox="1"/>
          <p:nvPr/>
        </p:nvSpPr>
        <p:spPr>
          <a:xfrm>
            <a:off x="3588411" y="2404175"/>
            <a:ext cx="11280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Dilatación capilar glomerular</a:t>
            </a:r>
            <a:endParaRPr/>
          </a:p>
        </p:txBody>
      </p:sp>
      <p:pic>
        <p:nvPicPr>
          <p:cNvPr id="288" name="Google Shape;288;p29"/>
          <p:cNvPicPr preferRelativeResize="0"/>
          <p:nvPr/>
        </p:nvPicPr>
        <p:blipFill rotWithShape="1">
          <a:blip r:embed="rId3">
            <a:alphaModFix/>
          </a:blip>
          <a:srcRect l="23618" t="7944" r="9962"/>
          <a:stretch/>
        </p:blipFill>
        <p:spPr>
          <a:xfrm>
            <a:off x="5012150" y="1118300"/>
            <a:ext cx="3768950" cy="3919675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289" name="Google Shape;289;p29"/>
          <p:cNvCxnSpPr/>
          <p:nvPr/>
        </p:nvCxnSpPr>
        <p:spPr>
          <a:xfrm flipH="1">
            <a:off x="4524225" y="2561975"/>
            <a:ext cx="1590600" cy="215100"/>
          </a:xfrm>
          <a:prstGeom prst="straightConnector1">
            <a:avLst/>
          </a:pr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triangle" w="sm" len="sm"/>
          </a:ln>
        </p:spPr>
      </p:cxnSp>
      <p:pic>
        <p:nvPicPr>
          <p:cNvPr id="290" name="Google Shape;290;p29"/>
          <p:cNvPicPr preferRelativeResize="0"/>
          <p:nvPr/>
        </p:nvPicPr>
        <p:blipFill rotWithShape="1">
          <a:blip r:embed="rId4">
            <a:alphaModFix/>
          </a:blip>
          <a:srcRect l="11679" r="24949"/>
          <a:stretch/>
        </p:blipFill>
        <p:spPr>
          <a:xfrm>
            <a:off x="293350" y="1492875"/>
            <a:ext cx="2999314" cy="354510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291" name="Google Shape;291;p29"/>
          <p:cNvCxnSpPr/>
          <p:nvPr/>
        </p:nvCxnSpPr>
        <p:spPr>
          <a:xfrm rot="10800000" flipH="1">
            <a:off x="966866" y="2885975"/>
            <a:ext cx="2630100" cy="828000"/>
          </a:xfrm>
          <a:prstGeom prst="straightConnector1">
            <a:avLst/>
          </a:pr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triangle" w="sm" len="sm"/>
          </a:ln>
        </p:spPr>
      </p:cxnSp>
      <p:sp>
        <p:nvSpPr>
          <p:cNvPr id="292" name="Google Shape;292;p29"/>
          <p:cNvSpPr txBox="1"/>
          <p:nvPr/>
        </p:nvSpPr>
        <p:spPr>
          <a:xfrm>
            <a:off x="2756300" y="478222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sp>
        <p:nvSpPr>
          <p:cNvPr id="293" name="Google Shape;293;p29"/>
          <p:cNvSpPr txBox="1"/>
          <p:nvPr/>
        </p:nvSpPr>
        <p:spPr>
          <a:xfrm>
            <a:off x="8286450" y="4782225"/>
            <a:ext cx="4446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PAS</a:t>
            </a:r>
            <a:endParaRPr sz="1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950" y="2523900"/>
            <a:ext cx="3311675" cy="248815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99" name="Google Shape;299;p30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300" name="Google Shape;300;p30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1" name="Google Shape;301;p30"/>
          <p:cNvSpPr txBox="1"/>
          <p:nvPr/>
        </p:nvSpPr>
        <p:spPr>
          <a:xfrm>
            <a:off x="262950" y="962350"/>
            <a:ext cx="36636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Duplicación membrana basal glomerular</a:t>
            </a:r>
            <a:endParaRPr/>
          </a:p>
        </p:txBody>
      </p:sp>
      <p:sp>
        <p:nvSpPr>
          <p:cNvPr id="302" name="Google Shape;302;p30"/>
          <p:cNvSpPr txBox="1"/>
          <p:nvPr/>
        </p:nvSpPr>
        <p:spPr>
          <a:xfrm>
            <a:off x="3264450" y="588725"/>
            <a:ext cx="2615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Membrana basal glomerular</a:t>
            </a:r>
            <a:endParaRPr/>
          </a:p>
        </p:txBody>
      </p:sp>
      <p:sp>
        <p:nvSpPr>
          <p:cNvPr id="303" name="Google Shape;303;p30"/>
          <p:cNvSpPr txBox="1"/>
          <p:nvPr/>
        </p:nvSpPr>
        <p:spPr>
          <a:xfrm>
            <a:off x="262950" y="1304185"/>
            <a:ext cx="3693900" cy="1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Dos o más capas de membrana basal glomerular afectando parte o todo el capilar glomerular. Con o sin hipercelularidad endocapilar.</a:t>
            </a:r>
            <a:endParaRPr/>
          </a:p>
        </p:txBody>
      </p:sp>
      <p:pic>
        <p:nvPicPr>
          <p:cNvPr id="304" name="Google Shape;30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5863" y="962350"/>
            <a:ext cx="4882249" cy="3661687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05" name="Google Shape;305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3350" y="3102250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37912" y="4393125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150" y="3614388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6950" y="4262238"/>
            <a:ext cx="438125" cy="3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0"/>
          <p:cNvSpPr txBox="1"/>
          <p:nvPr/>
        </p:nvSpPr>
        <p:spPr>
          <a:xfrm>
            <a:off x="4203525" y="431472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sp>
        <p:nvSpPr>
          <p:cNvPr id="310" name="Google Shape;310;p30"/>
          <p:cNvSpPr txBox="1"/>
          <p:nvPr/>
        </p:nvSpPr>
        <p:spPr>
          <a:xfrm>
            <a:off x="3077750" y="4756125"/>
            <a:ext cx="4446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PAS</a:t>
            </a:r>
            <a:endParaRPr sz="1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1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316" name="Google Shape;316;p31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7" name="Google Shape;317;p31"/>
          <p:cNvSpPr txBox="1"/>
          <p:nvPr/>
        </p:nvSpPr>
        <p:spPr>
          <a:xfrm>
            <a:off x="293350" y="962350"/>
            <a:ext cx="38853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Patrón criboso membrana basal glomerular</a:t>
            </a:r>
            <a:endParaRPr/>
          </a:p>
        </p:txBody>
      </p:sp>
      <p:sp>
        <p:nvSpPr>
          <p:cNvPr id="318" name="Google Shape;318;p31"/>
          <p:cNvSpPr txBox="1"/>
          <p:nvPr/>
        </p:nvSpPr>
        <p:spPr>
          <a:xfrm>
            <a:off x="3264450" y="588725"/>
            <a:ext cx="2615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Membrana basal glomerular</a:t>
            </a:r>
            <a:endParaRPr/>
          </a:p>
        </p:txBody>
      </p:sp>
      <p:sp>
        <p:nvSpPr>
          <p:cNvPr id="319" name="Google Shape;319;p31"/>
          <p:cNvSpPr txBox="1"/>
          <p:nvPr/>
        </p:nvSpPr>
        <p:spPr>
          <a:xfrm>
            <a:off x="293350" y="1473800"/>
            <a:ext cx="25164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Agujeros en la membrana basal glomerular.</a:t>
            </a:r>
            <a:endParaRPr/>
          </a:p>
        </p:txBody>
      </p:sp>
      <p:pic>
        <p:nvPicPr>
          <p:cNvPr id="320" name="Google Shape;320;p31"/>
          <p:cNvPicPr preferRelativeResize="0"/>
          <p:nvPr/>
        </p:nvPicPr>
        <p:blipFill rotWithShape="1">
          <a:blip r:embed="rId3">
            <a:alphaModFix/>
          </a:blip>
          <a:srcRect r="38141"/>
          <a:stretch/>
        </p:blipFill>
        <p:spPr>
          <a:xfrm rot="5400000">
            <a:off x="4653563" y="551162"/>
            <a:ext cx="3861725" cy="4684099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21" name="Google Shape;32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0775" y="4370613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3350" y="2182925"/>
            <a:ext cx="3521533" cy="264115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23" name="Google Shape;32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1378113" y="2958763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850" y="3586738"/>
            <a:ext cx="438125" cy="3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1"/>
          <p:cNvSpPr txBox="1"/>
          <p:nvPr/>
        </p:nvSpPr>
        <p:spPr>
          <a:xfrm>
            <a:off x="3316950" y="456955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sp>
        <p:nvSpPr>
          <p:cNvPr id="326" name="Google Shape;326;p31"/>
          <p:cNvSpPr txBox="1"/>
          <p:nvPr/>
        </p:nvSpPr>
        <p:spPr>
          <a:xfrm>
            <a:off x="8391200" y="456955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62" name="Google Shape;62;p14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Google Shape;63;p14"/>
          <p:cNvSpPr txBox="1"/>
          <p:nvPr/>
        </p:nvSpPr>
        <p:spPr>
          <a:xfrm>
            <a:off x="3422550" y="588725"/>
            <a:ext cx="2298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Distribución de la lesión</a:t>
            </a:r>
            <a:endParaRPr>
              <a:solidFill>
                <a:srgbClr val="274E13"/>
              </a:solidFill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262950" y="4243850"/>
            <a:ext cx="3419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FF3399"/>
                </a:solidFill>
              </a:rPr>
              <a:t>Global:</a:t>
            </a:r>
            <a:r>
              <a:rPr lang="es">
                <a:solidFill>
                  <a:schemeClr val="dk1"/>
                </a:solidFill>
              </a:rPr>
              <a:t> afectación de todo (&gt; 80 %) del ovillo glomerular</a:t>
            </a: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5203388" y="4243850"/>
            <a:ext cx="3718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FF3399"/>
                </a:solidFill>
              </a:rPr>
              <a:t>Segmentario:</a:t>
            </a:r>
            <a:r>
              <a:rPr lang="es">
                <a:solidFill>
                  <a:schemeClr val="dk1"/>
                </a:solidFill>
              </a:rPr>
              <a:t> afectación de parte (&lt; 80 %) del ovillo glomerular</a:t>
            </a: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950" y="1146038"/>
            <a:ext cx="3529624" cy="3069524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3399" y="1146038"/>
            <a:ext cx="3718473" cy="3069525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8" name="Google Shape;68;p14"/>
          <p:cNvSpPr txBox="1"/>
          <p:nvPr/>
        </p:nvSpPr>
        <p:spPr>
          <a:xfrm>
            <a:off x="3219150" y="396197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sp>
        <p:nvSpPr>
          <p:cNvPr id="69" name="Google Shape;69;p14"/>
          <p:cNvSpPr txBox="1"/>
          <p:nvPr/>
        </p:nvSpPr>
        <p:spPr>
          <a:xfrm>
            <a:off x="8341950" y="396197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H&amp;E</a:t>
            </a:r>
            <a:endParaRPr sz="1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2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332" name="Google Shape;332;p32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3" name="Google Shape;333;p32"/>
          <p:cNvSpPr txBox="1"/>
          <p:nvPr/>
        </p:nvSpPr>
        <p:spPr>
          <a:xfrm>
            <a:off x="293350" y="962350"/>
            <a:ext cx="34941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Espículas membrana basal glomerular</a:t>
            </a:r>
            <a:endParaRPr/>
          </a:p>
        </p:txBody>
      </p:sp>
      <p:sp>
        <p:nvSpPr>
          <p:cNvPr id="334" name="Google Shape;334;p32"/>
          <p:cNvSpPr txBox="1"/>
          <p:nvPr/>
        </p:nvSpPr>
        <p:spPr>
          <a:xfrm>
            <a:off x="3264450" y="588725"/>
            <a:ext cx="2615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Membrana basal glomerular</a:t>
            </a:r>
            <a:endParaRPr/>
          </a:p>
        </p:txBody>
      </p:sp>
      <p:sp>
        <p:nvSpPr>
          <p:cNvPr id="335" name="Google Shape;335;p32"/>
          <p:cNvSpPr txBox="1"/>
          <p:nvPr/>
        </p:nvSpPr>
        <p:spPr>
          <a:xfrm>
            <a:off x="293350" y="1354463"/>
            <a:ext cx="38724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Proyecciones de matriz desde la cara externa de la membrana basal glomerular.</a:t>
            </a:r>
            <a:endParaRPr/>
          </a:p>
        </p:txBody>
      </p:sp>
      <p:pic>
        <p:nvPicPr>
          <p:cNvPr id="336" name="Google Shape;336;p32"/>
          <p:cNvPicPr preferRelativeResize="0"/>
          <p:nvPr/>
        </p:nvPicPr>
        <p:blipFill rotWithShape="1">
          <a:blip r:embed="rId3">
            <a:alphaModFix/>
          </a:blip>
          <a:srcRect t="6585" r="31525"/>
          <a:stretch/>
        </p:blipFill>
        <p:spPr>
          <a:xfrm>
            <a:off x="4917400" y="988925"/>
            <a:ext cx="3963650" cy="4055401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37" name="Google Shape;337;p32"/>
          <p:cNvSpPr/>
          <p:nvPr/>
        </p:nvSpPr>
        <p:spPr>
          <a:xfrm>
            <a:off x="5651975" y="2222975"/>
            <a:ext cx="606300" cy="5736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8" name="Google Shape;33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3350" y="1994377"/>
            <a:ext cx="4055732" cy="3049949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39" name="Google Shape;339;p32"/>
          <p:cNvSpPr/>
          <p:nvPr/>
        </p:nvSpPr>
        <p:spPr>
          <a:xfrm>
            <a:off x="1508350" y="3099000"/>
            <a:ext cx="606300" cy="573600"/>
          </a:xfrm>
          <a:prstGeom prst="ellipse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2"/>
          <p:cNvSpPr txBox="1"/>
          <p:nvPr/>
        </p:nvSpPr>
        <p:spPr>
          <a:xfrm>
            <a:off x="3787450" y="478467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sp>
        <p:nvSpPr>
          <p:cNvPr id="341" name="Google Shape;341;p32"/>
          <p:cNvSpPr txBox="1"/>
          <p:nvPr/>
        </p:nvSpPr>
        <p:spPr>
          <a:xfrm>
            <a:off x="8358600" y="478467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3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347" name="Google Shape;347;p33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8" name="Google Shape;348;p33"/>
          <p:cNvSpPr txBox="1"/>
          <p:nvPr/>
        </p:nvSpPr>
        <p:spPr>
          <a:xfrm>
            <a:off x="293350" y="962350"/>
            <a:ext cx="39189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Espículas finas membrana basal glomerular</a:t>
            </a:r>
            <a:endParaRPr/>
          </a:p>
        </p:txBody>
      </p:sp>
      <p:sp>
        <p:nvSpPr>
          <p:cNvPr id="349" name="Google Shape;349;p33"/>
          <p:cNvSpPr txBox="1"/>
          <p:nvPr/>
        </p:nvSpPr>
        <p:spPr>
          <a:xfrm>
            <a:off x="3264450" y="588725"/>
            <a:ext cx="2615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Membrana basal glomerular</a:t>
            </a:r>
            <a:endParaRPr/>
          </a:p>
        </p:txBody>
      </p:sp>
      <p:sp>
        <p:nvSpPr>
          <p:cNvPr id="350" name="Google Shape;350;p33"/>
          <p:cNvSpPr txBox="1"/>
          <p:nvPr/>
        </p:nvSpPr>
        <p:spPr>
          <a:xfrm>
            <a:off x="293350" y="1688950"/>
            <a:ext cx="3702900" cy="1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Proyecciones finas de matriz desde la cara externa de la membrana basal glomerular, perpendiculares, plata positivas, típicas de la amiloidosis.</a:t>
            </a:r>
            <a:endParaRPr/>
          </a:p>
        </p:txBody>
      </p:sp>
      <p:pic>
        <p:nvPicPr>
          <p:cNvPr id="351" name="Google Shape;35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29576" y="988925"/>
            <a:ext cx="3870075" cy="3708825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52" name="Google Shape;35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6614850" y="4249600"/>
            <a:ext cx="438125" cy="3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33"/>
          <p:cNvSpPr txBox="1"/>
          <p:nvPr/>
        </p:nvSpPr>
        <p:spPr>
          <a:xfrm>
            <a:off x="4542525" y="442005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4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359" name="Google Shape;359;p34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0" name="Google Shape;360;p34"/>
          <p:cNvSpPr txBox="1"/>
          <p:nvPr/>
        </p:nvSpPr>
        <p:spPr>
          <a:xfrm>
            <a:off x="293350" y="962350"/>
            <a:ext cx="39189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Engrosamiento membrana basal glomerular</a:t>
            </a:r>
            <a:endParaRPr/>
          </a:p>
        </p:txBody>
      </p:sp>
      <p:sp>
        <p:nvSpPr>
          <p:cNvPr id="361" name="Google Shape;361;p34"/>
          <p:cNvSpPr txBox="1"/>
          <p:nvPr/>
        </p:nvSpPr>
        <p:spPr>
          <a:xfrm>
            <a:off x="3264450" y="588725"/>
            <a:ext cx="2615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Membrana basal glomerular</a:t>
            </a:r>
            <a:endParaRPr/>
          </a:p>
        </p:txBody>
      </p:sp>
      <p:sp>
        <p:nvSpPr>
          <p:cNvPr id="362" name="Google Shape;362;p34"/>
          <p:cNvSpPr txBox="1"/>
          <p:nvPr/>
        </p:nvSpPr>
        <p:spPr>
          <a:xfrm>
            <a:off x="293350" y="1423250"/>
            <a:ext cx="39570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Aumento del grosor de la membrana basal glomerular, debido a cualquier causa.</a:t>
            </a:r>
            <a:endParaRPr/>
          </a:p>
        </p:txBody>
      </p:sp>
      <p:pic>
        <p:nvPicPr>
          <p:cNvPr id="363" name="Google Shape;36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8125" y="2131950"/>
            <a:ext cx="3778150" cy="287380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64" name="Google Shape;364;p34"/>
          <p:cNvPicPr preferRelativeResize="0"/>
          <p:nvPr/>
        </p:nvPicPr>
        <p:blipFill rotWithShape="1">
          <a:blip r:embed="rId4">
            <a:alphaModFix/>
          </a:blip>
          <a:srcRect l="19499" t="8506" r="16504" b="2604"/>
          <a:stretch/>
        </p:blipFill>
        <p:spPr>
          <a:xfrm>
            <a:off x="4962150" y="923225"/>
            <a:ext cx="3918899" cy="4082531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65" name="Google Shape;365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9213553" flipH="1">
            <a:off x="5786925" y="1682600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9603634" flipH="1">
            <a:off x="906675" y="2694025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868503" flipH="1">
            <a:off x="7073650" y="1507550"/>
            <a:ext cx="438125" cy="3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34"/>
          <p:cNvSpPr txBox="1"/>
          <p:nvPr/>
        </p:nvSpPr>
        <p:spPr>
          <a:xfrm>
            <a:off x="8333400" y="475975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H&amp;E</a:t>
            </a:r>
            <a:endParaRPr sz="1000"/>
          </a:p>
        </p:txBody>
      </p:sp>
      <p:sp>
        <p:nvSpPr>
          <p:cNvPr id="369" name="Google Shape;369;p34"/>
          <p:cNvSpPr txBox="1"/>
          <p:nvPr/>
        </p:nvSpPr>
        <p:spPr>
          <a:xfrm>
            <a:off x="3264450" y="4759750"/>
            <a:ext cx="7932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Tricrómico</a:t>
            </a:r>
            <a:endParaRPr sz="1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5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375" name="Google Shape;375;p35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6" name="Google Shape;376;p35"/>
          <p:cNvSpPr txBox="1"/>
          <p:nvPr/>
        </p:nvSpPr>
        <p:spPr>
          <a:xfrm>
            <a:off x="293350" y="962350"/>
            <a:ext cx="15255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Asa de alambre</a:t>
            </a:r>
            <a:endParaRPr/>
          </a:p>
        </p:txBody>
      </p:sp>
      <p:sp>
        <p:nvSpPr>
          <p:cNvPr id="377" name="Google Shape;377;p35"/>
          <p:cNvSpPr txBox="1"/>
          <p:nvPr/>
        </p:nvSpPr>
        <p:spPr>
          <a:xfrm>
            <a:off x="3264450" y="588725"/>
            <a:ext cx="2615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Membrana basal glomerular</a:t>
            </a:r>
            <a:endParaRPr/>
          </a:p>
        </p:txBody>
      </p:sp>
      <p:sp>
        <p:nvSpPr>
          <p:cNvPr id="378" name="Google Shape;378;p35"/>
          <p:cNvSpPr txBox="1"/>
          <p:nvPr/>
        </p:nvSpPr>
        <p:spPr>
          <a:xfrm>
            <a:off x="293350" y="1447550"/>
            <a:ext cx="3761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Grandes depósitos inmunes subendoteliales.</a:t>
            </a:r>
            <a:endParaRPr/>
          </a:p>
        </p:txBody>
      </p:sp>
      <p:pic>
        <p:nvPicPr>
          <p:cNvPr id="379" name="Google Shape;37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9575" y="1114750"/>
            <a:ext cx="4689327" cy="356850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0" name="Google Shape;38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261534" flipH="1">
            <a:off x="5835050" y="1863175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831411" flipH="1">
            <a:off x="6991375" y="2821112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35"/>
          <p:cNvPicPr preferRelativeResize="0"/>
          <p:nvPr/>
        </p:nvPicPr>
        <p:blipFill rotWithShape="1">
          <a:blip r:embed="rId5">
            <a:alphaModFix/>
          </a:blip>
          <a:srcRect l="10241" r="4485"/>
          <a:stretch/>
        </p:blipFill>
        <p:spPr>
          <a:xfrm>
            <a:off x="293350" y="1932750"/>
            <a:ext cx="3468124" cy="3091325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3" name="Google Shape;38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599424" flipH="1">
            <a:off x="976775" y="3298012"/>
            <a:ext cx="438125" cy="3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35"/>
          <p:cNvSpPr txBox="1"/>
          <p:nvPr/>
        </p:nvSpPr>
        <p:spPr>
          <a:xfrm>
            <a:off x="3229025" y="476625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H&amp;E</a:t>
            </a:r>
            <a:endParaRPr sz="1000"/>
          </a:p>
        </p:txBody>
      </p:sp>
      <p:sp>
        <p:nvSpPr>
          <p:cNvPr id="385" name="Google Shape;385;p35"/>
          <p:cNvSpPr txBox="1"/>
          <p:nvPr/>
        </p:nvSpPr>
        <p:spPr>
          <a:xfrm>
            <a:off x="7944675" y="4404850"/>
            <a:ext cx="7932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Tricrómico</a:t>
            </a:r>
            <a:endParaRPr sz="1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6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391" name="Google Shape;391;p36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2" name="Google Shape;392;p36"/>
          <p:cNvSpPr txBox="1"/>
          <p:nvPr/>
        </p:nvSpPr>
        <p:spPr>
          <a:xfrm>
            <a:off x="2838000" y="603800"/>
            <a:ext cx="346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Lesiones mesangiales y endocapilares</a:t>
            </a:r>
            <a:endParaRPr/>
          </a:p>
        </p:txBody>
      </p:sp>
      <p:sp>
        <p:nvSpPr>
          <p:cNvPr id="393" name="Google Shape;393;p36"/>
          <p:cNvSpPr txBox="1"/>
          <p:nvPr/>
        </p:nvSpPr>
        <p:spPr>
          <a:xfrm>
            <a:off x="293350" y="962350"/>
            <a:ext cx="21762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Congestión glomerular</a:t>
            </a:r>
            <a:endParaRPr/>
          </a:p>
        </p:txBody>
      </p:sp>
      <p:sp>
        <p:nvSpPr>
          <p:cNvPr id="394" name="Google Shape;394;p36"/>
          <p:cNvSpPr txBox="1"/>
          <p:nvPr/>
        </p:nvSpPr>
        <p:spPr>
          <a:xfrm>
            <a:off x="293350" y="1358525"/>
            <a:ext cx="39189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Distensión glomerular global de los capilares glomerulares con hematíes intraluminales.</a:t>
            </a:r>
            <a:endParaRPr/>
          </a:p>
        </p:txBody>
      </p:sp>
      <p:sp>
        <p:nvSpPr>
          <p:cNvPr id="395" name="Google Shape;395;p36"/>
          <p:cNvSpPr txBox="1"/>
          <p:nvPr/>
        </p:nvSpPr>
        <p:spPr>
          <a:xfrm>
            <a:off x="8153900" y="469882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pic>
        <p:nvPicPr>
          <p:cNvPr id="396" name="Google Shape;396;p36"/>
          <p:cNvPicPr preferRelativeResize="0"/>
          <p:nvPr/>
        </p:nvPicPr>
        <p:blipFill rotWithShape="1">
          <a:blip r:embed="rId3">
            <a:alphaModFix/>
          </a:blip>
          <a:srcRect l="34071" t="10833"/>
          <a:stretch/>
        </p:blipFill>
        <p:spPr>
          <a:xfrm>
            <a:off x="4824050" y="1050775"/>
            <a:ext cx="3884428" cy="3940325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97" name="Google Shape;39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7575" y="2250275"/>
            <a:ext cx="3654419" cy="2740826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98" name="Google Shape;398;p36"/>
          <p:cNvSpPr txBox="1"/>
          <p:nvPr/>
        </p:nvSpPr>
        <p:spPr>
          <a:xfrm>
            <a:off x="8186675" y="474137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sp>
        <p:nvSpPr>
          <p:cNvPr id="399" name="Google Shape;399;p36"/>
          <p:cNvSpPr txBox="1"/>
          <p:nvPr/>
        </p:nvSpPr>
        <p:spPr>
          <a:xfrm>
            <a:off x="4043025" y="474137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7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405" name="Google Shape;405;p37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06" name="Google Shape;406;p37"/>
          <p:cNvSpPr txBox="1"/>
          <p:nvPr/>
        </p:nvSpPr>
        <p:spPr>
          <a:xfrm>
            <a:off x="2838000" y="603800"/>
            <a:ext cx="346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Lesiones mesangiales y endocapilares</a:t>
            </a:r>
            <a:endParaRPr/>
          </a:p>
        </p:txBody>
      </p:sp>
      <p:sp>
        <p:nvSpPr>
          <p:cNvPr id="407" name="Google Shape;407;p37"/>
          <p:cNvSpPr txBox="1"/>
          <p:nvPr/>
        </p:nvSpPr>
        <p:spPr>
          <a:xfrm>
            <a:off x="293350" y="962350"/>
            <a:ext cx="26793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Hipercelularidad endocapilar</a:t>
            </a:r>
            <a:endParaRPr/>
          </a:p>
        </p:txBody>
      </p:sp>
      <p:sp>
        <p:nvSpPr>
          <p:cNvPr id="408" name="Google Shape;408;p37"/>
          <p:cNvSpPr txBox="1"/>
          <p:nvPr/>
        </p:nvSpPr>
        <p:spPr>
          <a:xfrm>
            <a:off x="293350" y="1354475"/>
            <a:ext cx="3318300" cy="1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Incremento del número de células en el interior de los capilares glomerulares causando oclusión total o parcial de la luz capilar. </a:t>
            </a:r>
            <a:endParaRPr/>
          </a:p>
        </p:txBody>
      </p:sp>
      <p:pic>
        <p:nvPicPr>
          <p:cNvPr id="409" name="Google Shape;40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2500" y="1038550"/>
            <a:ext cx="5039124" cy="3834699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10" name="Google Shape;410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3350" y="2647951"/>
            <a:ext cx="2970475" cy="2227849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11" name="Google Shape;411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599424" flipH="1">
            <a:off x="2515250" y="3056812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378364" flipH="1">
            <a:off x="1298675" y="4369587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0651454" flipH="1">
            <a:off x="1953050" y="3759287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990602" flipH="1">
            <a:off x="5964675" y="3450412"/>
            <a:ext cx="438125" cy="3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37"/>
          <p:cNvSpPr txBox="1"/>
          <p:nvPr/>
        </p:nvSpPr>
        <p:spPr>
          <a:xfrm>
            <a:off x="8382225" y="459550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sp>
        <p:nvSpPr>
          <p:cNvPr id="416" name="Google Shape;416;p37"/>
          <p:cNvSpPr txBox="1"/>
          <p:nvPr/>
        </p:nvSpPr>
        <p:spPr>
          <a:xfrm>
            <a:off x="340225" y="459550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8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422" name="Google Shape;422;p38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3" name="Google Shape;423;p38"/>
          <p:cNvSpPr txBox="1"/>
          <p:nvPr/>
        </p:nvSpPr>
        <p:spPr>
          <a:xfrm>
            <a:off x="2838000" y="603800"/>
            <a:ext cx="346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Lesiones mesangiales y endocapilares</a:t>
            </a:r>
            <a:endParaRPr/>
          </a:p>
        </p:txBody>
      </p:sp>
      <p:sp>
        <p:nvSpPr>
          <p:cNvPr id="424" name="Google Shape;424;p38"/>
          <p:cNvSpPr txBox="1"/>
          <p:nvPr/>
        </p:nvSpPr>
        <p:spPr>
          <a:xfrm>
            <a:off x="293350" y="962350"/>
            <a:ext cx="35073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Hipercelularidad endocapilar exudativa</a:t>
            </a:r>
            <a:endParaRPr/>
          </a:p>
        </p:txBody>
      </p:sp>
      <p:sp>
        <p:nvSpPr>
          <p:cNvPr id="425" name="Google Shape;425;p38"/>
          <p:cNvSpPr txBox="1"/>
          <p:nvPr/>
        </p:nvSpPr>
        <p:spPr>
          <a:xfrm>
            <a:off x="293350" y="1354475"/>
            <a:ext cx="35985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Hipercelularidad endocapilar con abundantes leucocitos polimorfonucleares. </a:t>
            </a:r>
            <a:endParaRPr/>
          </a:p>
        </p:txBody>
      </p:sp>
      <p:pic>
        <p:nvPicPr>
          <p:cNvPr id="426" name="Google Shape;426;p38"/>
          <p:cNvPicPr preferRelativeResize="0"/>
          <p:nvPr/>
        </p:nvPicPr>
        <p:blipFill rotWithShape="1">
          <a:blip r:embed="rId3">
            <a:alphaModFix/>
          </a:blip>
          <a:srcRect l="9569" r="13872" b="6820"/>
          <a:stretch/>
        </p:blipFill>
        <p:spPr>
          <a:xfrm>
            <a:off x="4558950" y="962350"/>
            <a:ext cx="4322100" cy="3939825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27" name="Google Shape;42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3350" y="2158775"/>
            <a:ext cx="3663189" cy="274340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28" name="Google Shape;428;p38"/>
          <p:cNvSpPr/>
          <p:nvPr/>
        </p:nvSpPr>
        <p:spPr>
          <a:xfrm>
            <a:off x="1825450" y="3461600"/>
            <a:ext cx="443100" cy="4302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38"/>
          <p:cNvSpPr/>
          <p:nvPr/>
        </p:nvSpPr>
        <p:spPr>
          <a:xfrm>
            <a:off x="2731475" y="3177250"/>
            <a:ext cx="360900" cy="3690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38"/>
          <p:cNvSpPr/>
          <p:nvPr/>
        </p:nvSpPr>
        <p:spPr>
          <a:xfrm>
            <a:off x="2919050" y="2883800"/>
            <a:ext cx="405600" cy="4002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38"/>
          <p:cNvSpPr/>
          <p:nvPr/>
        </p:nvSpPr>
        <p:spPr>
          <a:xfrm>
            <a:off x="993475" y="3424950"/>
            <a:ext cx="443100" cy="4302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38"/>
          <p:cNvSpPr txBox="1"/>
          <p:nvPr/>
        </p:nvSpPr>
        <p:spPr>
          <a:xfrm>
            <a:off x="3397625" y="463480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H&amp;E</a:t>
            </a:r>
            <a:endParaRPr sz="1000"/>
          </a:p>
        </p:txBody>
      </p:sp>
      <p:sp>
        <p:nvSpPr>
          <p:cNvPr id="433" name="Google Shape;433;p38"/>
          <p:cNvSpPr txBox="1"/>
          <p:nvPr/>
        </p:nvSpPr>
        <p:spPr>
          <a:xfrm>
            <a:off x="8334975" y="463480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H&amp;E</a:t>
            </a:r>
            <a:endParaRPr sz="1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9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439" name="Google Shape;439;p39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0" name="Google Shape;440;p39"/>
          <p:cNvSpPr txBox="1"/>
          <p:nvPr/>
        </p:nvSpPr>
        <p:spPr>
          <a:xfrm>
            <a:off x="2838000" y="603800"/>
            <a:ext cx="346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Lesiones mesangiales y endocapilares</a:t>
            </a:r>
            <a:endParaRPr/>
          </a:p>
        </p:txBody>
      </p:sp>
      <p:sp>
        <p:nvSpPr>
          <p:cNvPr id="441" name="Google Shape;441;p39"/>
          <p:cNvSpPr txBox="1"/>
          <p:nvPr/>
        </p:nvSpPr>
        <p:spPr>
          <a:xfrm>
            <a:off x="293349" y="962350"/>
            <a:ext cx="896716" cy="400079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Trombo</a:t>
            </a:r>
            <a:endParaRPr/>
          </a:p>
        </p:txBody>
      </p:sp>
      <p:sp>
        <p:nvSpPr>
          <p:cNvPr id="442" name="Google Shape;442;p39"/>
          <p:cNvSpPr txBox="1"/>
          <p:nvPr/>
        </p:nvSpPr>
        <p:spPr>
          <a:xfrm>
            <a:off x="293350" y="1588525"/>
            <a:ext cx="31710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Agregados celulares en la luz capilar conteniendo fibrina y plaquetas, con o sin elementos celulares atrapados. </a:t>
            </a:r>
            <a:endParaRPr/>
          </a:p>
        </p:txBody>
      </p:sp>
      <p:pic>
        <p:nvPicPr>
          <p:cNvPr id="443" name="Google Shape;44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350" y="2710299"/>
            <a:ext cx="3046549" cy="2305175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44" name="Google Shape;444;p39"/>
          <p:cNvSpPr txBox="1"/>
          <p:nvPr/>
        </p:nvSpPr>
        <p:spPr>
          <a:xfrm>
            <a:off x="3871075" y="217042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sp>
        <p:nvSpPr>
          <p:cNvPr id="445" name="Google Shape;445;p39"/>
          <p:cNvSpPr txBox="1"/>
          <p:nvPr/>
        </p:nvSpPr>
        <p:spPr>
          <a:xfrm>
            <a:off x="2716175" y="4776025"/>
            <a:ext cx="5304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pic>
        <p:nvPicPr>
          <p:cNvPr id="446" name="Google Shape;446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293132" flipH="1">
            <a:off x="2111075" y="3754338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82840" y="1084475"/>
            <a:ext cx="5198210" cy="393100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48" name="Google Shape;448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344250" flipH="1">
            <a:off x="5985875" y="2316937"/>
            <a:ext cx="438125" cy="3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39"/>
          <p:cNvSpPr txBox="1"/>
          <p:nvPr/>
        </p:nvSpPr>
        <p:spPr>
          <a:xfrm>
            <a:off x="8359875" y="477602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H&amp;E</a:t>
            </a:r>
            <a:endParaRPr sz="10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40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455" name="Google Shape;455;p40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6" name="Google Shape;456;p40"/>
          <p:cNvSpPr txBox="1"/>
          <p:nvPr/>
        </p:nvSpPr>
        <p:spPr>
          <a:xfrm>
            <a:off x="2838000" y="603800"/>
            <a:ext cx="346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Lesiones mesangiales y endocapilares</a:t>
            </a:r>
            <a:endParaRPr/>
          </a:p>
        </p:txBody>
      </p:sp>
      <p:sp>
        <p:nvSpPr>
          <p:cNvPr id="457" name="Google Shape;457;p40"/>
          <p:cNvSpPr txBox="1"/>
          <p:nvPr/>
        </p:nvSpPr>
        <p:spPr>
          <a:xfrm>
            <a:off x="293350" y="962350"/>
            <a:ext cx="23535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Pseudotrombos hialinos</a:t>
            </a:r>
            <a:endParaRPr/>
          </a:p>
        </p:txBody>
      </p:sp>
      <p:sp>
        <p:nvSpPr>
          <p:cNvPr id="458" name="Google Shape;458;p40"/>
          <p:cNvSpPr txBox="1"/>
          <p:nvPr/>
        </p:nvSpPr>
        <p:spPr>
          <a:xfrm>
            <a:off x="293350" y="1354475"/>
            <a:ext cx="36051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Material eosinófilo y amorfo intracapilar compuesto por depósitos inmunes. </a:t>
            </a:r>
            <a:endParaRPr/>
          </a:p>
        </p:txBody>
      </p:sp>
      <p:pic>
        <p:nvPicPr>
          <p:cNvPr id="459" name="Google Shape;45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350" y="2123100"/>
            <a:ext cx="3803174" cy="2857425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60" name="Google Shape;460;p40"/>
          <p:cNvPicPr preferRelativeResize="0"/>
          <p:nvPr/>
        </p:nvPicPr>
        <p:blipFill rotWithShape="1">
          <a:blip r:embed="rId4">
            <a:alphaModFix/>
          </a:blip>
          <a:srcRect l="2779" t="2417" r="4257" b="1668"/>
          <a:stretch/>
        </p:blipFill>
        <p:spPr>
          <a:xfrm>
            <a:off x="4470487" y="1121275"/>
            <a:ext cx="4410564" cy="385925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61" name="Google Shape;461;p40"/>
          <p:cNvSpPr/>
          <p:nvPr/>
        </p:nvSpPr>
        <p:spPr>
          <a:xfrm>
            <a:off x="1762725" y="2817900"/>
            <a:ext cx="564600" cy="6177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40"/>
          <p:cNvSpPr/>
          <p:nvPr/>
        </p:nvSpPr>
        <p:spPr>
          <a:xfrm>
            <a:off x="2508350" y="3863400"/>
            <a:ext cx="564600" cy="6177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3" name="Google Shape;463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7157169" flipH="1">
            <a:off x="6852025" y="2160525"/>
            <a:ext cx="438125" cy="3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40"/>
          <p:cNvSpPr txBox="1"/>
          <p:nvPr/>
        </p:nvSpPr>
        <p:spPr>
          <a:xfrm>
            <a:off x="3521475" y="472200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sp>
        <p:nvSpPr>
          <p:cNvPr id="465" name="Google Shape;465;p40"/>
          <p:cNvSpPr txBox="1"/>
          <p:nvPr/>
        </p:nvSpPr>
        <p:spPr>
          <a:xfrm>
            <a:off x="8321925" y="472200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41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471" name="Google Shape;471;p41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72" name="Google Shape;472;p41"/>
          <p:cNvSpPr txBox="1"/>
          <p:nvPr/>
        </p:nvSpPr>
        <p:spPr>
          <a:xfrm>
            <a:off x="2838000" y="603800"/>
            <a:ext cx="346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Lesiones mesangiales y endocapilares</a:t>
            </a:r>
            <a:endParaRPr/>
          </a:p>
        </p:txBody>
      </p:sp>
      <p:sp>
        <p:nvSpPr>
          <p:cNvPr id="473" name="Google Shape;473;p41"/>
          <p:cNvSpPr txBox="1"/>
          <p:nvPr/>
        </p:nvSpPr>
        <p:spPr>
          <a:xfrm>
            <a:off x="293350" y="962350"/>
            <a:ext cx="27705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Patrón membranoproliferativo</a:t>
            </a:r>
            <a:endParaRPr/>
          </a:p>
        </p:txBody>
      </p:sp>
      <p:sp>
        <p:nvSpPr>
          <p:cNvPr id="474" name="Google Shape;474;p41"/>
          <p:cNvSpPr txBox="1"/>
          <p:nvPr/>
        </p:nvSpPr>
        <p:spPr>
          <a:xfrm>
            <a:off x="293350" y="1347550"/>
            <a:ext cx="4022100" cy="1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Engrosamiento del capilar glomerular global con hipercelularidad mesangial con o sin hipercelularidad endocapilar y acentuación del patrón lobular.</a:t>
            </a:r>
            <a:endParaRPr/>
          </a:p>
        </p:txBody>
      </p:sp>
      <p:pic>
        <p:nvPicPr>
          <p:cNvPr id="475" name="Google Shape;475;p41"/>
          <p:cNvPicPr preferRelativeResize="0"/>
          <p:nvPr/>
        </p:nvPicPr>
        <p:blipFill rotWithShape="1">
          <a:blip r:embed="rId3">
            <a:alphaModFix/>
          </a:blip>
          <a:srcRect l="10550" t="1146" r="11647"/>
          <a:stretch/>
        </p:blipFill>
        <p:spPr>
          <a:xfrm>
            <a:off x="1760200" y="2330984"/>
            <a:ext cx="2770499" cy="267834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76" name="Google Shape;476;p41"/>
          <p:cNvPicPr preferRelativeResize="0"/>
          <p:nvPr/>
        </p:nvPicPr>
        <p:blipFill rotWithShape="1">
          <a:blip r:embed="rId4">
            <a:alphaModFix/>
          </a:blip>
          <a:srcRect l="14315" r="5933"/>
          <a:stretch/>
        </p:blipFill>
        <p:spPr>
          <a:xfrm>
            <a:off x="4672391" y="1038550"/>
            <a:ext cx="4215033" cy="3970775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77" name="Google Shape;477;p41"/>
          <p:cNvSpPr txBox="1"/>
          <p:nvPr/>
        </p:nvSpPr>
        <p:spPr>
          <a:xfrm>
            <a:off x="8319475" y="473912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PAS</a:t>
            </a:r>
            <a:endParaRPr sz="1000"/>
          </a:p>
        </p:txBody>
      </p:sp>
      <p:sp>
        <p:nvSpPr>
          <p:cNvPr id="478" name="Google Shape;478;p41"/>
          <p:cNvSpPr txBox="1"/>
          <p:nvPr/>
        </p:nvSpPr>
        <p:spPr>
          <a:xfrm>
            <a:off x="3715825" y="4739125"/>
            <a:ext cx="7368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tricrómico</a:t>
            </a:r>
            <a:endParaRPr sz="1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205950" y="646599"/>
            <a:ext cx="3236901" cy="4215526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5" name="Google Shape;75;p15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76" name="Google Shape;76;p15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7" name="Google Shape;77;p15"/>
          <p:cNvSpPr txBox="1"/>
          <p:nvPr/>
        </p:nvSpPr>
        <p:spPr>
          <a:xfrm>
            <a:off x="3422550" y="588725"/>
            <a:ext cx="2298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Distribución de la lesión</a:t>
            </a:r>
            <a:endParaRPr/>
          </a:p>
        </p:txBody>
      </p:sp>
      <p:sp>
        <p:nvSpPr>
          <p:cNvPr id="78" name="Google Shape;78;p15"/>
          <p:cNvSpPr txBox="1"/>
          <p:nvPr/>
        </p:nvSpPr>
        <p:spPr>
          <a:xfrm>
            <a:off x="1001575" y="4396250"/>
            <a:ext cx="2450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FF3399"/>
                </a:solidFill>
              </a:rPr>
              <a:t>Difuso: </a:t>
            </a:r>
            <a:r>
              <a:rPr lang="es">
                <a:solidFill>
                  <a:schemeClr val="dk1"/>
                </a:solidFill>
              </a:rPr>
              <a:t>afectación de todos los glomérulos (&gt; 50 %).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9" name="Google Shape;79;p15"/>
          <p:cNvSpPr txBox="1"/>
          <p:nvPr/>
        </p:nvSpPr>
        <p:spPr>
          <a:xfrm>
            <a:off x="5557950" y="4380050"/>
            <a:ext cx="25329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FF3399"/>
                </a:solidFill>
              </a:rPr>
              <a:t>Focal: </a:t>
            </a:r>
            <a:r>
              <a:rPr lang="es">
                <a:solidFill>
                  <a:schemeClr val="dk1"/>
                </a:solidFill>
              </a:rPr>
              <a:t>afectación de algunos glomérulos (&lt; 50 %).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80" name="Google Shape;80;p15"/>
          <p:cNvPicPr preferRelativeResize="0"/>
          <p:nvPr/>
        </p:nvPicPr>
        <p:blipFill rotWithShape="1">
          <a:blip r:embed="rId4">
            <a:alphaModFix/>
          </a:blip>
          <a:srcRect l="4769" r="9134"/>
          <a:stretch/>
        </p:blipFill>
        <p:spPr>
          <a:xfrm rot="5400000">
            <a:off x="606738" y="718237"/>
            <a:ext cx="3239775" cy="407225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1" name="Google Shape;81;p15"/>
          <p:cNvSpPr txBox="1"/>
          <p:nvPr/>
        </p:nvSpPr>
        <p:spPr>
          <a:xfrm>
            <a:off x="7998825" y="4034050"/>
            <a:ext cx="7824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Tricrómico</a:t>
            </a:r>
            <a:endParaRPr sz="1000"/>
          </a:p>
        </p:txBody>
      </p:sp>
      <p:sp>
        <p:nvSpPr>
          <p:cNvPr id="82" name="Google Shape;82;p15"/>
          <p:cNvSpPr txBox="1"/>
          <p:nvPr/>
        </p:nvSpPr>
        <p:spPr>
          <a:xfrm>
            <a:off x="3576850" y="403405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H&amp;E</a:t>
            </a:r>
            <a:endParaRPr sz="1000"/>
          </a:p>
        </p:txBody>
      </p:sp>
      <p:pic>
        <p:nvPicPr>
          <p:cNvPr id="83" name="Google Shape;8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233121" flipH="1">
            <a:off x="7550800" y="3677875"/>
            <a:ext cx="438125" cy="30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42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484" name="Google Shape;484;p42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5" name="Google Shape;485;p42"/>
          <p:cNvSpPr txBox="1"/>
          <p:nvPr/>
        </p:nvSpPr>
        <p:spPr>
          <a:xfrm>
            <a:off x="2838000" y="603800"/>
            <a:ext cx="346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Lesiones mesangiales y endocapilares</a:t>
            </a:r>
            <a:endParaRPr/>
          </a:p>
        </p:txBody>
      </p:sp>
      <p:sp>
        <p:nvSpPr>
          <p:cNvPr id="486" name="Google Shape;486;p42"/>
          <p:cNvSpPr txBox="1"/>
          <p:nvPr/>
        </p:nvSpPr>
        <p:spPr>
          <a:xfrm>
            <a:off x="262958" y="962350"/>
            <a:ext cx="25032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Hipercelularidad mesangial</a:t>
            </a:r>
            <a:endParaRPr/>
          </a:p>
        </p:txBody>
      </p:sp>
      <p:sp>
        <p:nvSpPr>
          <p:cNvPr id="487" name="Google Shape;487;p42"/>
          <p:cNvSpPr txBox="1"/>
          <p:nvPr/>
        </p:nvSpPr>
        <p:spPr>
          <a:xfrm>
            <a:off x="262958" y="1381988"/>
            <a:ext cx="36051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Más de 3 núcleos rodeados por matriz en una o más áreas mesangiales, excluyendo la región perihiliar.</a:t>
            </a:r>
            <a:endParaRPr/>
          </a:p>
        </p:txBody>
      </p:sp>
      <p:pic>
        <p:nvPicPr>
          <p:cNvPr id="488" name="Google Shape;48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958" y="2297225"/>
            <a:ext cx="3573867" cy="2685153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89" name="Google Shape;489;p42"/>
          <p:cNvPicPr preferRelativeResize="0"/>
          <p:nvPr/>
        </p:nvPicPr>
        <p:blipFill rotWithShape="1">
          <a:blip r:embed="rId4">
            <a:alphaModFix/>
          </a:blip>
          <a:srcRect r="9779"/>
          <a:stretch/>
        </p:blipFill>
        <p:spPr>
          <a:xfrm>
            <a:off x="4268050" y="1147675"/>
            <a:ext cx="4612999" cy="3834699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90" name="Google Shape;490;p42"/>
          <p:cNvSpPr txBox="1"/>
          <p:nvPr/>
        </p:nvSpPr>
        <p:spPr>
          <a:xfrm>
            <a:off x="313725" y="4724075"/>
            <a:ext cx="4446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PAS</a:t>
            </a:r>
            <a:endParaRPr sz="1000"/>
          </a:p>
        </p:txBody>
      </p:sp>
      <p:sp>
        <p:nvSpPr>
          <p:cNvPr id="491" name="Google Shape;491;p42"/>
          <p:cNvSpPr txBox="1"/>
          <p:nvPr/>
        </p:nvSpPr>
        <p:spPr>
          <a:xfrm>
            <a:off x="8375825" y="4724075"/>
            <a:ext cx="4446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PAS</a:t>
            </a:r>
            <a:endParaRPr sz="1000"/>
          </a:p>
        </p:txBody>
      </p:sp>
      <p:pic>
        <p:nvPicPr>
          <p:cNvPr id="492" name="Google Shape;492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990602" flipH="1">
            <a:off x="6775500" y="2598862"/>
            <a:ext cx="438125" cy="3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42"/>
          <p:cNvSpPr/>
          <p:nvPr/>
        </p:nvSpPr>
        <p:spPr>
          <a:xfrm>
            <a:off x="2033925" y="2809700"/>
            <a:ext cx="534900" cy="4617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42"/>
          <p:cNvSpPr/>
          <p:nvPr/>
        </p:nvSpPr>
        <p:spPr>
          <a:xfrm>
            <a:off x="2688275" y="4050775"/>
            <a:ext cx="534900" cy="4617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5" name="Google Shape;495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759393" flipH="1">
            <a:off x="6442375" y="4538787"/>
            <a:ext cx="438125" cy="30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43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501" name="Google Shape;501;p43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02" name="Google Shape;502;p43"/>
          <p:cNvSpPr txBox="1"/>
          <p:nvPr/>
        </p:nvSpPr>
        <p:spPr>
          <a:xfrm>
            <a:off x="2838000" y="603800"/>
            <a:ext cx="346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Lesiones mesangiales y endocapilares</a:t>
            </a:r>
            <a:endParaRPr/>
          </a:p>
        </p:txBody>
      </p:sp>
      <p:sp>
        <p:nvSpPr>
          <p:cNvPr id="503" name="Google Shape;503;p43"/>
          <p:cNvSpPr txBox="1"/>
          <p:nvPr/>
        </p:nvSpPr>
        <p:spPr>
          <a:xfrm>
            <a:off x="293350" y="962350"/>
            <a:ext cx="20796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Expansión mesangial</a:t>
            </a:r>
            <a:endParaRPr/>
          </a:p>
        </p:txBody>
      </p:sp>
      <p:sp>
        <p:nvSpPr>
          <p:cNvPr id="504" name="Google Shape;504;p43"/>
          <p:cNvSpPr txBox="1"/>
          <p:nvPr/>
        </p:nvSpPr>
        <p:spPr>
          <a:xfrm>
            <a:off x="293350" y="1354475"/>
            <a:ext cx="3763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Aumento de la matriz mesangial extracelular.</a:t>
            </a:r>
            <a:endParaRPr/>
          </a:p>
        </p:txBody>
      </p:sp>
      <p:pic>
        <p:nvPicPr>
          <p:cNvPr id="505" name="Google Shape;50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7675" y="1050779"/>
            <a:ext cx="3763382" cy="383470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06" name="Google Shape;506;p43"/>
          <p:cNvPicPr preferRelativeResize="0"/>
          <p:nvPr/>
        </p:nvPicPr>
        <p:blipFill rotWithShape="1">
          <a:blip r:embed="rId4">
            <a:alphaModFix/>
          </a:blip>
          <a:srcRect r="13941"/>
          <a:stretch/>
        </p:blipFill>
        <p:spPr>
          <a:xfrm>
            <a:off x="293350" y="1861800"/>
            <a:ext cx="3468002" cy="3023679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07" name="Google Shape;507;p43"/>
          <p:cNvSpPr/>
          <p:nvPr/>
        </p:nvSpPr>
        <p:spPr>
          <a:xfrm>
            <a:off x="2646725" y="3350775"/>
            <a:ext cx="606600" cy="5400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08" name="Google Shape;508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7232724" flipH="1">
            <a:off x="7458300" y="4187950"/>
            <a:ext cx="438125" cy="3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43"/>
          <p:cNvSpPr txBox="1"/>
          <p:nvPr/>
        </p:nvSpPr>
        <p:spPr>
          <a:xfrm>
            <a:off x="3216675" y="464580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sp>
        <p:nvSpPr>
          <p:cNvPr id="510" name="Google Shape;510;p43"/>
          <p:cNvSpPr txBox="1"/>
          <p:nvPr/>
        </p:nvSpPr>
        <p:spPr>
          <a:xfrm>
            <a:off x="8296700" y="464580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H&amp;E</a:t>
            </a:r>
            <a:endParaRPr sz="10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4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516" name="Google Shape;516;p44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7" name="Google Shape;517;p44"/>
          <p:cNvSpPr txBox="1"/>
          <p:nvPr/>
        </p:nvSpPr>
        <p:spPr>
          <a:xfrm>
            <a:off x="2838000" y="603800"/>
            <a:ext cx="346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Lesiones mesangiales y endocapilares</a:t>
            </a:r>
            <a:endParaRPr/>
          </a:p>
        </p:txBody>
      </p:sp>
      <p:sp>
        <p:nvSpPr>
          <p:cNvPr id="518" name="Google Shape;518;p44"/>
          <p:cNvSpPr txBox="1"/>
          <p:nvPr/>
        </p:nvSpPr>
        <p:spPr>
          <a:xfrm>
            <a:off x="293350" y="962350"/>
            <a:ext cx="13755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Mesangiolisis</a:t>
            </a:r>
            <a:endParaRPr/>
          </a:p>
        </p:txBody>
      </p:sp>
      <p:sp>
        <p:nvSpPr>
          <p:cNvPr id="519" name="Google Shape;519;p44"/>
          <p:cNvSpPr txBox="1"/>
          <p:nvPr/>
        </p:nvSpPr>
        <p:spPr>
          <a:xfrm>
            <a:off x="293350" y="1354475"/>
            <a:ext cx="25446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Disolución parcial o completa de la matriz mesangial.</a:t>
            </a:r>
            <a:endParaRPr/>
          </a:p>
        </p:txBody>
      </p:sp>
      <p:pic>
        <p:nvPicPr>
          <p:cNvPr id="520" name="Google Shape;52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351" y="2144400"/>
            <a:ext cx="3631100" cy="2761951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21" name="Google Shape;521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6851" y="1225200"/>
            <a:ext cx="4914751" cy="3681155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22" name="Google Shape;522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7157169" flipH="1">
            <a:off x="6252275" y="3809825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7157169" flipH="1">
            <a:off x="1548025" y="3329875"/>
            <a:ext cx="438125" cy="3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44"/>
          <p:cNvSpPr txBox="1"/>
          <p:nvPr/>
        </p:nvSpPr>
        <p:spPr>
          <a:xfrm>
            <a:off x="3379350" y="463260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H&amp;E</a:t>
            </a:r>
            <a:endParaRPr sz="1000"/>
          </a:p>
        </p:txBody>
      </p:sp>
      <p:sp>
        <p:nvSpPr>
          <p:cNvPr id="525" name="Google Shape;525;p44"/>
          <p:cNvSpPr txBox="1"/>
          <p:nvPr/>
        </p:nvSpPr>
        <p:spPr>
          <a:xfrm>
            <a:off x="8458550" y="4632600"/>
            <a:ext cx="4446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PAS</a:t>
            </a:r>
            <a:endParaRPr sz="10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5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531" name="Google Shape;531;p45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32" name="Google Shape;532;p45"/>
          <p:cNvSpPr txBox="1"/>
          <p:nvPr/>
        </p:nvSpPr>
        <p:spPr>
          <a:xfrm>
            <a:off x="2838000" y="603800"/>
            <a:ext cx="346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Lesiones necrosantes y extracapilares</a:t>
            </a:r>
            <a:endParaRPr/>
          </a:p>
        </p:txBody>
      </p:sp>
      <p:sp>
        <p:nvSpPr>
          <p:cNvPr id="533" name="Google Shape;533;p45"/>
          <p:cNvSpPr txBox="1"/>
          <p:nvPr/>
        </p:nvSpPr>
        <p:spPr>
          <a:xfrm>
            <a:off x="293350" y="962350"/>
            <a:ext cx="15972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Semiluna celular</a:t>
            </a:r>
            <a:endParaRPr/>
          </a:p>
        </p:txBody>
      </p:sp>
      <p:sp>
        <p:nvSpPr>
          <p:cNvPr id="534" name="Google Shape;534;p45"/>
          <p:cNvSpPr txBox="1"/>
          <p:nvPr/>
        </p:nvSpPr>
        <p:spPr>
          <a:xfrm>
            <a:off x="293350" y="1430675"/>
            <a:ext cx="3135600" cy="16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Proliferación extracapilar de más de 2 capas celulares afectando más del 10 % de la circunferencia capsular, compuesto por más del 75 % de células (con o sin fibrina) y menos del 25 % de matriz fibrosa</a:t>
            </a:r>
            <a:endParaRPr/>
          </a:p>
        </p:txBody>
      </p:sp>
      <p:pic>
        <p:nvPicPr>
          <p:cNvPr id="535" name="Google Shape;53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6275" y="1004000"/>
            <a:ext cx="5184774" cy="402730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36" name="Google Shape;536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157169" flipH="1">
            <a:off x="5948375" y="1674050"/>
            <a:ext cx="438125" cy="3071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7" name="Google Shape;537;p45"/>
          <p:cNvCxnSpPr/>
          <p:nvPr/>
        </p:nvCxnSpPr>
        <p:spPr>
          <a:xfrm flipH="1">
            <a:off x="6434175" y="1127800"/>
            <a:ext cx="515100" cy="1108200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539" name="Google Shape;539;p45"/>
          <p:cNvSpPr txBox="1"/>
          <p:nvPr/>
        </p:nvSpPr>
        <p:spPr>
          <a:xfrm>
            <a:off x="8341200" y="4730375"/>
            <a:ext cx="4446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PAS</a:t>
            </a:r>
            <a:endParaRPr sz="1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46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545" name="Google Shape;545;p46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46" name="Google Shape;546;p46"/>
          <p:cNvSpPr txBox="1"/>
          <p:nvPr/>
        </p:nvSpPr>
        <p:spPr>
          <a:xfrm>
            <a:off x="2838000" y="603800"/>
            <a:ext cx="346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Lesiones necrosantes y extracapilares</a:t>
            </a:r>
            <a:endParaRPr/>
          </a:p>
        </p:txBody>
      </p:sp>
      <p:sp>
        <p:nvSpPr>
          <p:cNvPr id="547" name="Google Shape;547;p46"/>
          <p:cNvSpPr txBox="1"/>
          <p:nvPr/>
        </p:nvSpPr>
        <p:spPr>
          <a:xfrm>
            <a:off x="293350" y="962350"/>
            <a:ext cx="19947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Semiluna fibrocelular</a:t>
            </a:r>
            <a:endParaRPr/>
          </a:p>
        </p:txBody>
      </p:sp>
      <p:sp>
        <p:nvSpPr>
          <p:cNvPr id="548" name="Google Shape;548;p46"/>
          <p:cNvSpPr txBox="1"/>
          <p:nvPr/>
        </p:nvSpPr>
        <p:spPr>
          <a:xfrm>
            <a:off x="293350" y="1430675"/>
            <a:ext cx="3266100" cy="16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Proliferación extracapilar de más de 2 capas celulares afectando más del 10 % de la circunferencia capsular, compuesto por del 25-75 % de células (a) (con o sin fibrina) y el resto de matriz fibrosa (b).</a:t>
            </a:r>
            <a:endParaRPr/>
          </a:p>
        </p:txBody>
      </p:sp>
      <p:pic>
        <p:nvPicPr>
          <p:cNvPr id="549" name="Google Shape;54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8250" y="1004000"/>
            <a:ext cx="5032627" cy="3834701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50" name="Google Shape;550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157169" flipH="1">
            <a:off x="6000500" y="4281650"/>
            <a:ext cx="438125" cy="3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46"/>
          <p:cNvSpPr txBox="1"/>
          <p:nvPr/>
        </p:nvSpPr>
        <p:spPr>
          <a:xfrm>
            <a:off x="6125400" y="3756975"/>
            <a:ext cx="215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chemeClr val="dk1"/>
                </a:solidFill>
              </a:rPr>
              <a:t>a</a:t>
            </a:r>
            <a:endParaRPr sz="1800" b="1">
              <a:solidFill>
                <a:schemeClr val="dk1"/>
              </a:solidFill>
            </a:endParaRPr>
          </a:p>
        </p:txBody>
      </p:sp>
      <p:sp>
        <p:nvSpPr>
          <p:cNvPr id="552" name="Google Shape;552;p46"/>
          <p:cNvSpPr txBox="1"/>
          <p:nvPr/>
        </p:nvSpPr>
        <p:spPr>
          <a:xfrm>
            <a:off x="7223050" y="3722650"/>
            <a:ext cx="215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chemeClr val="dk1"/>
                </a:solidFill>
              </a:rPr>
              <a:t>b</a:t>
            </a:r>
            <a:endParaRPr sz="1800" b="1">
              <a:solidFill>
                <a:schemeClr val="dk1"/>
              </a:solidFill>
            </a:endParaRPr>
          </a:p>
        </p:txBody>
      </p:sp>
      <p:sp>
        <p:nvSpPr>
          <p:cNvPr id="553" name="Google Shape;553;p46"/>
          <p:cNvSpPr txBox="1"/>
          <p:nvPr/>
        </p:nvSpPr>
        <p:spPr>
          <a:xfrm>
            <a:off x="8334700" y="4580450"/>
            <a:ext cx="4446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PAS</a:t>
            </a:r>
            <a:endParaRPr sz="10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47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559" name="Google Shape;559;p47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60" name="Google Shape;560;p47"/>
          <p:cNvSpPr txBox="1"/>
          <p:nvPr/>
        </p:nvSpPr>
        <p:spPr>
          <a:xfrm>
            <a:off x="2838000" y="603800"/>
            <a:ext cx="346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Lesiones necrosantes y extracapilares</a:t>
            </a:r>
            <a:endParaRPr/>
          </a:p>
        </p:txBody>
      </p:sp>
      <p:sp>
        <p:nvSpPr>
          <p:cNvPr id="561" name="Google Shape;561;p47"/>
          <p:cNvSpPr txBox="1"/>
          <p:nvPr/>
        </p:nvSpPr>
        <p:spPr>
          <a:xfrm>
            <a:off x="293348" y="962350"/>
            <a:ext cx="16428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Semiluna fibrosa</a:t>
            </a:r>
            <a:endParaRPr/>
          </a:p>
        </p:txBody>
      </p:sp>
      <p:sp>
        <p:nvSpPr>
          <p:cNvPr id="562" name="Google Shape;562;p47"/>
          <p:cNvSpPr txBox="1"/>
          <p:nvPr/>
        </p:nvSpPr>
        <p:spPr>
          <a:xfrm>
            <a:off x="293348" y="1434712"/>
            <a:ext cx="44787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Fibrosis extracapilar compuesto por más del 75 % de matriz y menos del 25 % de células, afectando más del 10 % de la circunferencia capsular.</a:t>
            </a:r>
            <a:endParaRPr/>
          </a:p>
        </p:txBody>
      </p:sp>
      <p:pic>
        <p:nvPicPr>
          <p:cNvPr id="563" name="Google Shape;563;p47"/>
          <p:cNvPicPr preferRelativeResize="0"/>
          <p:nvPr/>
        </p:nvPicPr>
        <p:blipFill rotWithShape="1">
          <a:blip r:embed="rId3">
            <a:alphaModFix/>
          </a:blip>
          <a:srcRect l="25865"/>
          <a:stretch/>
        </p:blipFill>
        <p:spPr>
          <a:xfrm>
            <a:off x="5095675" y="1110775"/>
            <a:ext cx="3785375" cy="383470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64" name="Google Shape;564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3348" y="2402675"/>
            <a:ext cx="3351826" cy="2513875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65" name="Google Shape;565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7157169" flipH="1">
            <a:off x="1475975" y="2977850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437150" y="3795175"/>
            <a:ext cx="438125" cy="3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47"/>
          <p:cNvSpPr txBox="1"/>
          <p:nvPr/>
        </p:nvSpPr>
        <p:spPr>
          <a:xfrm>
            <a:off x="8393375" y="4678250"/>
            <a:ext cx="4446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PAS</a:t>
            </a:r>
            <a:endParaRPr sz="1000"/>
          </a:p>
        </p:txBody>
      </p:sp>
      <p:sp>
        <p:nvSpPr>
          <p:cNvPr id="568" name="Google Shape;568;p47"/>
          <p:cNvSpPr txBox="1"/>
          <p:nvPr/>
        </p:nvSpPr>
        <p:spPr>
          <a:xfrm>
            <a:off x="3113375" y="4678250"/>
            <a:ext cx="4446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PAS</a:t>
            </a:r>
            <a:endParaRPr sz="10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48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574" name="Google Shape;574;p48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75" name="Google Shape;575;p48"/>
          <p:cNvSpPr txBox="1"/>
          <p:nvPr/>
        </p:nvSpPr>
        <p:spPr>
          <a:xfrm>
            <a:off x="2838000" y="603800"/>
            <a:ext cx="346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Lesiones necrosantes y extracapilares</a:t>
            </a:r>
            <a:endParaRPr/>
          </a:p>
        </p:txBody>
      </p:sp>
      <p:sp>
        <p:nvSpPr>
          <p:cNvPr id="576" name="Google Shape;576;p48"/>
          <p:cNvSpPr txBox="1"/>
          <p:nvPr/>
        </p:nvSpPr>
        <p:spPr>
          <a:xfrm>
            <a:off x="262950" y="962350"/>
            <a:ext cx="16428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Pseudosemiluna </a:t>
            </a:r>
            <a:endParaRPr/>
          </a:p>
        </p:txBody>
      </p:sp>
      <p:sp>
        <p:nvSpPr>
          <p:cNvPr id="577" name="Google Shape;577;p48"/>
          <p:cNvSpPr txBox="1"/>
          <p:nvPr/>
        </p:nvSpPr>
        <p:spPr>
          <a:xfrm>
            <a:off x="262950" y="1399217"/>
            <a:ext cx="30000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Hiperplasia epitelial visceral, con acúmulo en el espacio urinario.</a:t>
            </a:r>
            <a:endParaRPr/>
          </a:p>
        </p:txBody>
      </p:sp>
      <p:pic>
        <p:nvPicPr>
          <p:cNvPr id="578" name="Google Shape;578;p48"/>
          <p:cNvPicPr preferRelativeResize="0"/>
          <p:nvPr/>
        </p:nvPicPr>
        <p:blipFill rotWithShape="1">
          <a:blip r:embed="rId3">
            <a:alphaModFix/>
          </a:blip>
          <a:srcRect l="15902"/>
          <a:stretch/>
        </p:blipFill>
        <p:spPr>
          <a:xfrm>
            <a:off x="262950" y="2083884"/>
            <a:ext cx="3244978" cy="2935001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79" name="Google Shape;579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37775" y="1241950"/>
            <a:ext cx="5043276" cy="3776934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80" name="Google Shape;580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460142" flipH="1">
            <a:off x="557150" y="3192950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996865" flipH="1">
            <a:off x="5897825" y="1806900"/>
            <a:ext cx="438125" cy="3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48"/>
          <p:cNvSpPr txBox="1"/>
          <p:nvPr/>
        </p:nvSpPr>
        <p:spPr>
          <a:xfrm>
            <a:off x="8321925" y="472200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sp>
        <p:nvSpPr>
          <p:cNvPr id="583" name="Google Shape;583;p48"/>
          <p:cNvSpPr txBox="1"/>
          <p:nvPr/>
        </p:nvSpPr>
        <p:spPr>
          <a:xfrm>
            <a:off x="2920125" y="472200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49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589" name="Google Shape;589;p49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0" name="Google Shape;590;p49"/>
          <p:cNvSpPr txBox="1"/>
          <p:nvPr/>
        </p:nvSpPr>
        <p:spPr>
          <a:xfrm>
            <a:off x="2838000" y="603800"/>
            <a:ext cx="346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Lesiones necrosantes y extracapilares</a:t>
            </a:r>
            <a:endParaRPr/>
          </a:p>
        </p:txBody>
      </p:sp>
      <p:sp>
        <p:nvSpPr>
          <p:cNvPr id="591" name="Google Shape;591;p49"/>
          <p:cNvSpPr txBox="1"/>
          <p:nvPr/>
        </p:nvSpPr>
        <p:spPr>
          <a:xfrm>
            <a:off x="262950" y="962350"/>
            <a:ext cx="18450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Necrosis fibrinoide</a:t>
            </a:r>
            <a:endParaRPr/>
          </a:p>
        </p:txBody>
      </p:sp>
      <p:sp>
        <p:nvSpPr>
          <p:cNvPr id="592" name="Google Shape;592;p49"/>
          <p:cNvSpPr txBox="1"/>
          <p:nvPr/>
        </p:nvSpPr>
        <p:spPr>
          <a:xfrm>
            <a:off x="262950" y="1458451"/>
            <a:ext cx="30000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Disrupción de la membrana basal glomerular con depósito de fibrina.</a:t>
            </a:r>
            <a:endParaRPr/>
          </a:p>
        </p:txBody>
      </p:sp>
      <p:pic>
        <p:nvPicPr>
          <p:cNvPr id="593" name="Google Shape;593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8525" y="1050775"/>
            <a:ext cx="5042532" cy="3834700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94" name="Google Shape;594;p49"/>
          <p:cNvPicPr preferRelativeResize="0"/>
          <p:nvPr/>
        </p:nvPicPr>
        <p:blipFill rotWithShape="1">
          <a:blip r:embed="rId4">
            <a:alphaModFix/>
          </a:blip>
          <a:srcRect l="16163" r="21112"/>
          <a:stretch/>
        </p:blipFill>
        <p:spPr>
          <a:xfrm rot="-5400000">
            <a:off x="526237" y="1939064"/>
            <a:ext cx="2683124" cy="3209699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95" name="Google Shape;595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974702" flipH="1">
            <a:off x="1450250" y="2906150"/>
            <a:ext cx="438125" cy="30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233121" flipH="1">
            <a:off x="6113800" y="2354500"/>
            <a:ext cx="438125" cy="307175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p49"/>
          <p:cNvSpPr txBox="1"/>
          <p:nvPr/>
        </p:nvSpPr>
        <p:spPr>
          <a:xfrm>
            <a:off x="2909700" y="462422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sp>
        <p:nvSpPr>
          <p:cNvPr id="598" name="Google Shape;598;p49"/>
          <p:cNvSpPr txBox="1"/>
          <p:nvPr/>
        </p:nvSpPr>
        <p:spPr>
          <a:xfrm>
            <a:off x="8329475" y="462422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H&amp;E</a:t>
            </a:r>
            <a:endParaRPr sz="1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89" name="Google Shape;89;p16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90425"/>
            <a:ext cx="4308200" cy="3267175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5950" y="1090425"/>
            <a:ext cx="4287190" cy="3267175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2" name="Google Shape;92;p16"/>
          <p:cNvSpPr txBox="1"/>
          <p:nvPr/>
        </p:nvSpPr>
        <p:spPr>
          <a:xfrm>
            <a:off x="3877575" y="405207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sp>
        <p:nvSpPr>
          <p:cNvPr id="93" name="Google Shape;93;p16"/>
          <p:cNvSpPr txBox="1"/>
          <p:nvPr/>
        </p:nvSpPr>
        <p:spPr>
          <a:xfrm>
            <a:off x="8418150" y="4052075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sp>
        <p:nvSpPr>
          <p:cNvPr id="94" name="Google Shape;94;p16"/>
          <p:cNvSpPr txBox="1"/>
          <p:nvPr/>
        </p:nvSpPr>
        <p:spPr>
          <a:xfrm>
            <a:off x="3422550" y="588725"/>
            <a:ext cx="2298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Localización de la lesión</a:t>
            </a:r>
            <a:endParaRPr/>
          </a:p>
        </p:txBody>
      </p:sp>
      <p:sp>
        <p:nvSpPr>
          <p:cNvPr id="95" name="Google Shape;95;p16"/>
          <p:cNvSpPr txBox="1"/>
          <p:nvPr/>
        </p:nvSpPr>
        <p:spPr>
          <a:xfrm>
            <a:off x="152400" y="4284178"/>
            <a:ext cx="4308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" b="1" dirty="0">
                <a:solidFill>
                  <a:srgbClr val="FF3399"/>
                </a:solidFill>
              </a:rPr>
              <a:t>Subepitelial: </a:t>
            </a:r>
            <a:r>
              <a:rPr lang="es" dirty="0">
                <a:solidFill>
                  <a:schemeClr val="dk1"/>
                </a:solidFill>
              </a:rPr>
              <a:t>entre la membrana basal glomerular y el podocito.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96" name="Google Shape;96;p16"/>
          <p:cNvSpPr txBox="1"/>
          <p:nvPr/>
        </p:nvSpPr>
        <p:spPr>
          <a:xfrm>
            <a:off x="4648200" y="4284178"/>
            <a:ext cx="4335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FF3399"/>
                </a:solidFill>
              </a:rPr>
              <a:t>Subendotelial: </a:t>
            </a:r>
            <a:r>
              <a:rPr lang="es">
                <a:solidFill>
                  <a:schemeClr val="dk1"/>
                </a:solidFill>
              </a:rPr>
              <a:t>entre la membrana basal glomerular y la célula endotelial.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7" name="Google Shape;97;p16"/>
          <p:cNvSpPr/>
          <p:nvPr/>
        </p:nvSpPr>
        <p:spPr>
          <a:xfrm>
            <a:off x="6564650" y="2571750"/>
            <a:ext cx="693600" cy="693600"/>
          </a:xfrm>
          <a:prstGeom prst="ellipse">
            <a:avLst/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6"/>
          <p:cNvSpPr/>
          <p:nvPr/>
        </p:nvSpPr>
        <p:spPr>
          <a:xfrm>
            <a:off x="1877450" y="2232050"/>
            <a:ext cx="410700" cy="4002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6"/>
          <p:cNvSpPr txBox="1"/>
          <p:nvPr/>
        </p:nvSpPr>
        <p:spPr>
          <a:xfrm>
            <a:off x="6747175" y="539050"/>
            <a:ext cx="213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FF"/>
                </a:solidFill>
              </a:rPr>
              <a:t>Depósitos en asa capilar</a:t>
            </a:r>
            <a:endParaRPr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105" name="Google Shape;105;p17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6" name="Google Shape;10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950" y="1191300"/>
            <a:ext cx="4893325" cy="3705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7"/>
          <p:cNvSpPr txBox="1"/>
          <p:nvPr/>
        </p:nvSpPr>
        <p:spPr>
          <a:xfrm>
            <a:off x="3422550" y="588725"/>
            <a:ext cx="2298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Localización de la lesión</a:t>
            </a:r>
            <a:endParaRPr/>
          </a:p>
        </p:txBody>
      </p:sp>
      <p:sp>
        <p:nvSpPr>
          <p:cNvPr id="108" name="Google Shape;108;p17"/>
          <p:cNvSpPr txBox="1"/>
          <p:nvPr/>
        </p:nvSpPr>
        <p:spPr>
          <a:xfrm>
            <a:off x="4599150" y="4595175"/>
            <a:ext cx="4446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PAS</a:t>
            </a:r>
            <a:endParaRPr sz="1000"/>
          </a:p>
        </p:txBody>
      </p:sp>
      <p:sp>
        <p:nvSpPr>
          <p:cNvPr id="109" name="Google Shape;109;p17"/>
          <p:cNvSpPr txBox="1"/>
          <p:nvPr/>
        </p:nvSpPr>
        <p:spPr>
          <a:xfrm>
            <a:off x="5417288" y="1191300"/>
            <a:ext cx="32268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FF3399"/>
                </a:solidFill>
              </a:rPr>
              <a:t>Hipercelularidad mesangial:</a:t>
            </a:r>
            <a:r>
              <a:rPr lang="es" sz="1600">
                <a:solidFill>
                  <a:schemeClr val="dk1"/>
                </a:solidFill>
              </a:rPr>
              <a:t> </a:t>
            </a:r>
            <a:r>
              <a:rPr lang="es">
                <a:solidFill>
                  <a:schemeClr val="dk1"/>
                </a:solidFill>
              </a:rPr>
              <a:t>más de tres células en una región mesangial </a:t>
            </a:r>
            <a:r>
              <a:rPr lang="es" sz="1200">
                <a:solidFill>
                  <a:schemeClr val="dk1"/>
                </a:solidFill>
              </a:rPr>
              <a:t>(en una sección de 3 µ)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10" name="Google Shape;110;p17"/>
          <p:cNvSpPr/>
          <p:nvPr/>
        </p:nvSpPr>
        <p:spPr>
          <a:xfrm>
            <a:off x="1049550" y="2698875"/>
            <a:ext cx="1264800" cy="12582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7"/>
          <p:cNvSpPr/>
          <p:nvPr/>
        </p:nvSpPr>
        <p:spPr>
          <a:xfrm>
            <a:off x="3724800" y="3079450"/>
            <a:ext cx="1264800" cy="12582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7"/>
          <p:cNvSpPr txBox="1"/>
          <p:nvPr/>
        </p:nvSpPr>
        <p:spPr>
          <a:xfrm>
            <a:off x="6475650" y="539050"/>
            <a:ext cx="2405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FF"/>
                </a:solidFill>
              </a:rPr>
              <a:t>Hipercelularidad glomerular</a:t>
            </a:r>
            <a:endParaRPr>
              <a:solidFill>
                <a:srgbClr val="0000FF"/>
              </a:solidFill>
            </a:endParaRPr>
          </a:p>
        </p:txBody>
      </p:sp>
      <p:pic>
        <p:nvPicPr>
          <p:cNvPr id="113" name="Google Shape;113;p17"/>
          <p:cNvPicPr preferRelativeResize="0"/>
          <p:nvPr/>
        </p:nvPicPr>
        <p:blipFill rotWithShape="1">
          <a:blip r:embed="rId4">
            <a:alphaModFix/>
          </a:blip>
          <a:srcRect r="19517"/>
          <a:stretch/>
        </p:blipFill>
        <p:spPr>
          <a:xfrm>
            <a:off x="5578062" y="2149750"/>
            <a:ext cx="2905274" cy="2747100"/>
          </a:xfrm>
          <a:prstGeom prst="rect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4" name="Google Shape;114;p17"/>
          <p:cNvSpPr/>
          <p:nvPr/>
        </p:nvSpPr>
        <p:spPr>
          <a:xfrm>
            <a:off x="6607650" y="3079450"/>
            <a:ext cx="1264800" cy="12582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7"/>
          <p:cNvSpPr txBox="1"/>
          <p:nvPr/>
        </p:nvSpPr>
        <p:spPr>
          <a:xfrm>
            <a:off x="7939350" y="4595175"/>
            <a:ext cx="4446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PAS</a:t>
            </a:r>
            <a:endParaRPr sz="1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121" name="Google Shape;121;p18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2" name="Google Shape;122;p18"/>
          <p:cNvSpPr txBox="1"/>
          <p:nvPr/>
        </p:nvSpPr>
        <p:spPr>
          <a:xfrm>
            <a:off x="3422550" y="588725"/>
            <a:ext cx="2298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Localización de la lesión</a:t>
            </a:r>
            <a:endParaRPr/>
          </a:p>
        </p:txBody>
      </p:sp>
      <p:pic>
        <p:nvPicPr>
          <p:cNvPr id="123" name="Google Shape;12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950" y="935875"/>
            <a:ext cx="4837515" cy="4122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8"/>
          <p:cNvSpPr txBox="1"/>
          <p:nvPr/>
        </p:nvSpPr>
        <p:spPr>
          <a:xfrm>
            <a:off x="4543750" y="4771200"/>
            <a:ext cx="4728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plata</a:t>
            </a:r>
            <a:endParaRPr sz="1000"/>
          </a:p>
        </p:txBody>
      </p:sp>
      <p:sp>
        <p:nvSpPr>
          <p:cNvPr id="125" name="Google Shape;125;p18"/>
          <p:cNvSpPr txBox="1"/>
          <p:nvPr/>
        </p:nvSpPr>
        <p:spPr>
          <a:xfrm>
            <a:off x="5332550" y="1982250"/>
            <a:ext cx="3548400" cy="11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FF3399"/>
                </a:solidFill>
              </a:rPr>
              <a:t>Hipercelularidad endocapilar:</a:t>
            </a:r>
            <a:r>
              <a:rPr lang="es" sz="1600">
                <a:solidFill>
                  <a:schemeClr val="dk1"/>
                </a:solidFill>
              </a:rPr>
              <a:t> </a:t>
            </a:r>
            <a:r>
              <a:rPr lang="es">
                <a:solidFill>
                  <a:schemeClr val="dk1"/>
                </a:solidFill>
              </a:rPr>
              <a:t>Incremento del número de células dentro del capilar glomerular que provoca reducción u oclusión de la luz del capilar.</a:t>
            </a:r>
            <a:endParaRPr/>
          </a:p>
        </p:txBody>
      </p:sp>
      <p:sp>
        <p:nvSpPr>
          <p:cNvPr id="126" name="Google Shape;126;p18"/>
          <p:cNvSpPr txBox="1"/>
          <p:nvPr/>
        </p:nvSpPr>
        <p:spPr>
          <a:xfrm>
            <a:off x="5280400" y="3898375"/>
            <a:ext cx="3647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La tinción de plata tiñe la pared del capilar glomerular (de negro), que se encuentra repleto de células, de forma que no se identifica ninguna luz.</a:t>
            </a:r>
            <a:endParaRPr sz="1200"/>
          </a:p>
        </p:txBody>
      </p:sp>
      <p:cxnSp>
        <p:nvCxnSpPr>
          <p:cNvPr id="127" name="Google Shape;127;p18"/>
          <p:cNvCxnSpPr>
            <a:endCxn id="126" idx="1"/>
          </p:cNvCxnSpPr>
          <p:nvPr/>
        </p:nvCxnSpPr>
        <p:spPr>
          <a:xfrm>
            <a:off x="3370300" y="3663625"/>
            <a:ext cx="1910100" cy="6042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8" name="Google Shape;128;p18"/>
          <p:cNvSpPr txBox="1"/>
          <p:nvPr/>
        </p:nvSpPr>
        <p:spPr>
          <a:xfrm>
            <a:off x="6475650" y="539050"/>
            <a:ext cx="2405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FF"/>
                </a:solidFill>
              </a:rPr>
              <a:t>Hipercelularidad glomerular</a:t>
            </a:r>
            <a:endParaRPr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9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134" name="Google Shape;134;p19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5" name="Google Shape;135;p19"/>
          <p:cNvSpPr txBox="1"/>
          <p:nvPr/>
        </p:nvSpPr>
        <p:spPr>
          <a:xfrm>
            <a:off x="3422550" y="588725"/>
            <a:ext cx="2298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Localización de la lesión</a:t>
            </a:r>
            <a:endParaRPr/>
          </a:p>
        </p:txBody>
      </p:sp>
      <p:pic>
        <p:nvPicPr>
          <p:cNvPr id="136" name="Google Shape;13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950" y="988925"/>
            <a:ext cx="4238075" cy="406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9"/>
          <p:cNvSpPr txBox="1"/>
          <p:nvPr/>
        </p:nvSpPr>
        <p:spPr>
          <a:xfrm>
            <a:off x="3563875" y="4758150"/>
            <a:ext cx="7932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Tricrómico</a:t>
            </a:r>
            <a:endParaRPr sz="1000"/>
          </a:p>
        </p:txBody>
      </p:sp>
      <p:sp>
        <p:nvSpPr>
          <p:cNvPr id="138" name="Google Shape;138;p19"/>
          <p:cNvSpPr txBox="1"/>
          <p:nvPr/>
        </p:nvSpPr>
        <p:spPr>
          <a:xfrm>
            <a:off x="4745850" y="1192125"/>
            <a:ext cx="4135200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FF3399"/>
                </a:solidFill>
              </a:rPr>
              <a:t>Hipercelularidad extracapilar:</a:t>
            </a:r>
            <a:r>
              <a:rPr lang="es" sz="1600">
                <a:solidFill>
                  <a:schemeClr val="dk1"/>
                </a:solidFill>
              </a:rPr>
              <a:t> </a:t>
            </a:r>
            <a:r>
              <a:rPr lang="es">
                <a:solidFill>
                  <a:schemeClr val="dk1"/>
                </a:solidFill>
              </a:rPr>
              <a:t>incremento de células en el espacio de Bowman.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FF3399"/>
                </a:solidFill>
              </a:rPr>
              <a:t>Semilunas:</a:t>
            </a:r>
            <a:r>
              <a:rPr lang="es">
                <a:solidFill>
                  <a:schemeClr val="dk1"/>
                </a:solidFill>
              </a:rPr>
              <a:t> hipercelularidad extracapilar con &gt; 2 capas de células afectando a más del 10 % de la circunferencia de la cápsula.</a:t>
            </a:r>
            <a:endParaRPr/>
          </a:p>
        </p:txBody>
      </p:sp>
      <p:sp>
        <p:nvSpPr>
          <p:cNvPr id="139" name="Google Shape;139;p19"/>
          <p:cNvSpPr txBox="1"/>
          <p:nvPr/>
        </p:nvSpPr>
        <p:spPr>
          <a:xfrm>
            <a:off x="5179350" y="3098975"/>
            <a:ext cx="322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La cápsula de Bowman se tiñe de azul con el tricrómico.</a:t>
            </a:r>
            <a:endParaRPr/>
          </a:p>
        </p:txBody>
      </p:sp>
      <p:sp>
        <p:nvSpPr>
          <p:cNvPr id="140" name="Google Shape;140;p19"/>
          <p:cNvSpPr txBox="1"/>
          <p:nvPr/>
        </p:nvSpPr>
        <p:spPr>
          <a:xfrm>
            <a:off x="5303250" y="3786738"/>
            <a:ext cx="2972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El espacio urinario está ocupado por proliferación celular.</a:t>
            </a:r>
            <a:endParaRPr/>
          </a:p>
        </p:txBody>
      </p:sp>
      <p:sp>
        <p:nvSpPr>
          <p:cNvPr id="141" name="Google Shape;141;p19"/>
          <p:cNvSpPr txBox="1"/>
          <p:nvPr/>
        </p:nvSpPr>
        <p:spPr>
          <a:xfrm>
            <a:off x="5371650" y="4474500"/>
            <a:ext cx="2835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El ovillo glomerular queda comprimido.</a:t>
            </a:r>
            <a:endParaRPr sz="1200"/>
          </a:p>
        </p:txBody>
      </p:sp>
      <p:cxnSp>
        <p:nvCxnSpPr>
          <p:cNvPr id="142" name="Google Shape;142;p19"/>
          <p:cNvCxnSpPr/>
          <p:nvPr/>
        </p:nvCxnSpPr>
        <p:spPr>
          <a:xfrm>
            <a:off x="3696275" y="2627150"/>
            <a:ext cx="1603800" cy="6585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3" name="Google Shape;143;p19"/>
          <p:cNvCxnSpPr/>
          <p:nvPr/>
        </p:nvCxnSpPr>
        <p:spPr>
          <a:xfrm>
            <a:off x="2783625" y="3239950"/>
            <a:ext cx="2724900" cy="7626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4" name="Google Shape;144;p19"/>
          <p:cNvCxnSpPr>
            <a:endCxn id="141" idx="1"/>
          </p:cNvCxnSpPr>
          <p:nvPr/>
        </p:nvCxnSpPr>
        <p:spPr>
          <a:xfrm>
            <a:off x="860550" y="2731350"/>
            <a:ext cx="4511100" cy="19278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5" name="Google Shape;145;p19"/>
          <p:cNvSpPr txBox="1"/>
          <p:nvPr/>
        </p:nvSpPr>
        <p:spPr>
          <a:xfrm>
            <a:off x="6475650" y="539050"/>
            <a:ext cx="2405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FF"/>
                </a:solidFill>
              </a:rPr>
              <a:t>Hipercelularidad glomerular</a:t>
            </a:r>
            <a:endParaRPr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151" name="Google Shape;151;p20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2" name="Google Shape;152;p20"/>
          <p:cNvSpPr txBox="1"/>
          <p:nvPr/>
        </p:nvSpPr>
        <p:spPr>
          <a:xfrm>
            <a:off x="3171450" y="588725"/>
            <a:ext cx="2801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Esclerosis del ovillo y colapso</a:t>
            </a:r>
            <a:endParaRPr/>
          </a:p>
        </p:txBody>
      </p:sp>
      <p:sp>
        <p:nvSpPr>
          <p:cNvPr id="153" name="Google Shape;153;p20"/>
          <p:cNvSpPr txBox="1"/>
          <p:nvPr/>
        </p:nvSpPr>
        <p:spPr>
          <a:xfrm>
            <a:off x="262950" y="560625"/>
            <a:ext cx="25272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Sinequia: adhesión aislada</a:t>
            </a:r>
            <a:endParaRPr b="1">
              <a:solidFill>
                <a:srgbClr val="980000"/>
              </a:solidFill>
            </a:endParaRPr>
          </a:p>
        </p:txBody>
      </p:sp>
      <p:sp>
        <p:nvSpPr>
          <p:cNvPr id="154" name="Google Shape;154;p20"/>
          <p:cNvSpPr txBox="1"/>
          <p:nvPr/>
        </p:nvSpPr>
        <p:spPr>
          <a:xfrm>
            <a:off x="5784300" y="4095300"/>
            <a:ext cx="26925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Adhesión aislada: área de continuidad entre el ovillo y la cápsula de Bowman</a:t>
            </a:r>
            <a:endParaRPr/>
          </a:p>
        </p:txBody>
      </p:sp>
      <p:pic>
        <p:nvPicPr>
          <p:cNvPr id="155" name="Google Shape;15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41325"/>
            <a:ext cx="5130757" cy="3849776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6" name="Google Shape;156;p20"/>
          <p:cNvSpPr/>
          <p:nvPr/>
        </p:nvSpPr>
        <p:spPr>
          <a:xfrm>
            <a:off x="1867625" y="2216475"/>
            <a:ext cx="1463700" cy="13884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7" name="Google Shape;157;p20"/>
          <p:cNvCxnSpPr>
            <a:stCxn id="156" idx="6"/>
            <a:endCxn id="154" idx="1"/>
          </p:cNvCxnSpPr>
          <p:nvPr/>
        </p:nvCxnSpPr>
        <p:spPr>
          <a:xfrm>
            <a:off x="3331325" y="2910675"/>
            <a:ext cx="2453100" cy="16326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triangle" w="sm" len="sm"/>
          </a:ln>
        </p:spPr>
      </p:cxnSp>
      <p:sp>
        <p:nvSpPr>
          <p:cNvPr id="158" name="Google Shape;158;p20"/>
          <p:cNvSpPr txBox="1"/>
          <p:nvPr/>
        </p:nvSpPr>
        <p:spPr>
          <a:xfrm>
            <a:off x="4751550" y="4747575"/>
            <a:ext cx="4446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PAS</a:t>
            </a:r>
            <a:endParaRPr sz="1000"/>
          </a:p>
        </p:txBody>
      </p:sp>
      <p:pic>
        <p:nvPicPr>
          <p:cNvPr id="159" name="Google Shape;15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0050" y="1141325"/>
            <a:ext cx="3501001" cy="2663468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0" name="Google Shape;160;p20"/>
          <p:cNvSpPr/>
          <p:nvPr/>
        </p:nvSpPr>
        <p:spPr>
          <a:xfrm>
            <a:off x="6635475" y="2416400"/>
            <a:ext cx="1463700" cy="1388400"/>
          </a:xfrm>
          <a:prstGeom prst="ellipse">
            <a:avLst/>
          </a:prstGeom>
          <a:noFill/>
          <a:ln w="2857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61" name="Google Shape;161;p20"/>
          <p:cNvCxnSpPr>
            <a:stCxn id="160" idx="4"/>
            <a:endCxn id="154" idx="0"/>
          </p:cNvCxnSpPr>
          <p:nvPr/>
        </p:nvCxnSpPr>
        <p:spPr>
          <a:xfrm flipH="1">
            <a:off x="7130625" y="3804800"/>
            <a:ext cx="236700" cy="2904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triangle" w="sm" len="sm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1"/>
          <p:cNvSpPr txBox="1"/>
          <p:nvPr/>
        </p:nvSpPr>
        <p:spPr>
          <a:xfrm>
            <a:off x="2612550" y="95325"/>
            <a:ext cx="391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0000FF"/>
                </a:solidFill>
              </a:rPr>
              <a:t>Glosario de lesiones glomerulares</a:t>
            </a:r>
            <a:endParaRPr sz="1800" b="1">
              <a:solidFill>
                <a:srgbClr val="0000FF"/>
              </a:solidFill>
            </a:endParaRPr>
          </a:p>
        </p:txBody>
      </p:sp>
      <p:cxnSp>
        <p:nvCxnSpPr>
          <p:cNvPr id="167" name="Google Shape;167;p21"/>
          <p:cNvCxnSpPr/>
          <p:nvPr/>
        </p:nvCxnSpPr>
        <p:spPr>
          <a:xfrm>
            <a:off x="262950" y="539050"/>
            <a:ext cx="86181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8" name="Google Shape;168;p21"/>
          <p:cNvSpPr txBox="1"/>
          <p:nvPr/>
        </p:nvSpPr>
        <p:spPr>
          <a:xfrm>
            <a:off x="3171450" y="588725"/>
            <a:ext cx="2801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74E13"/>
                </a:solidFill>
              </a:rPr>
              <a:t>Esclerosis del ovillo y colapso</a:t>
            </a:r>
            <a:endParaRPr/>
          </a:p>
        </p:txBody>
      </p:sp>
      <p:sp>
        <p:nvSpPr>
          <p:cNvPr id="169" name="Google Shape;169;p21"/>
          <p:cNvSpPr txBox="1"/>
          <p:nvPr/>
        </p:nvSpPr>
        <p:spPr>
          <a:xfrm>
            <a:off x="262950" y="560625"/>
            <a:ext cx="24750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980000"/>
                </a:solidFill>
              </a:rPr>
              <a:t>Colapso capilar isquémico</a:t>
            </a:r>
            <a:endParaRPr b="1">
              <a:solidFill>
                <a:srgbClr val="980000"/>
              </a:solidFill>
            </a:endParaRPr>
          </a:p>
        </p:txBody>
      </p:sp>
      <p:pic>
        <p:nvPicPr>
          <p:cNvPr id="170" name="Google Shape;170;p21"/>
          <p:cNvPicPr preferRelativeResize="0"/>
          <p:nvPr/>
        </p:nvPicPr>
        <p:blipFill rotWithShape="1">
          <a:blip r:embed="rId3">
            <a:alphaModFix/>
          </a:blip>
          <a:srcRect t="7397" b="14159"/>
          <a:stretch/>
        </p:blipFill>
        <p:spPr>
          <a:xfrm rot="-5400000" flipH="1">
            <a:off x="664451" y="700977"/>
            <a:ext cx="3865350" cy="4668350"/>
          </a:xfrm>
          <a:prstGeom prst="rect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1" name="Google Shape;171;p21"/>
          <p:cNvSpPr txBox="1"/>
          <p:nvPr/>
        </p:nvSpPr>
        <p:spPr>
          <a:xfrm>
            <a:off x="5260850" y="3497450"/>
            <a:ext cx="3474600" cy="14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El ovillo glomerular muestra afectación global con plegamientos de la pared capilar y oclusión de la luz capilar con dilatación del espacio de Bowman.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El ovillo se retrae hacia el polo vascular.</a:t>
            </a:r>
            <a:endParaRPr/>
          </a:p>
        </p:txBody>
      </p:sp>
      <p:sp>
        <p:nvSpPr>
          <p:cNvPr id="172" name="Google Shape;172;p21"/>
          <p:cNvSpPr txBox="1"/>
          <p:nvPr/>
        </p:nvSpPr>
        <p:spPr>
          <a:xfrm>
            <a:off x="4376375" y="4707600"/>
            <a:ext cx="462900" cy="2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/>
              <a:t>H&amp;E</a:t>
            </a:r>
            <a:endParaRPr sz="1000"/>
          </a:p>
        </p:txBody>
      </p:sp>
      <p:pic>
        <p:nvPicPr>
          <p:cNvPr id="173" name="Google Shape;17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80725" y="950075"/>
            <a:ext cx="3197574" cy="2394976"/>
          </a:xfrm>
          <a:prstGeom prst="rect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1179</Words>
  <Application>Microsoft Office PowerPoint</Application>
  <PresentationFormat>Presentación en pantalla (16:9)</PresentationFormat>
  <Paragraphs>228</Paragraphs>
  <Slides>37</Slides>
  <Notes>37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0" baseType="lpstr">
      <vt:lpstr>Arial</vt:lpstr>
      <vt:lpstr>Calibri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victor lorenzo sellares</cp:lastModifiedBy>
  <cp:revision>1</cp:revision>
  <dcterms:modified xsi:type="dcterms:W3CDTF">2022-03-22T09:25:38Z</dcterms:modified>
</cp:coreProperties>
</file>