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73" r:id="rId4"/>
    <p:sldId id="259" r:id="rId5"/>
    <p:sldId id="260" r:id="rId6"/>
    <p:sldId id="258" r:id="rId7"/>
    <p:sldId id="269" r:id="rId8"/>
    <p:sldId id="270" r:id="rId9"/>
    <p:sldId id="271" r:id="rId10"/>
    <p:sldId id="272" r:id="rId11"/>
    <p:sldId id="264" r:id="rId12"/>
    <p:sldId id="266" r:id="rId13"/>
    <p:sldId id="263" r:id="rId14"/>
    <p:sldId id="265" r:id="rId15"/>
    <p:sldId id="262" r:id="rId16"/>
    <p:sldId id="261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lorenzo sellares" userId="cca9b460c6724927" providerId="LiveId" clId="{3A00A682-F8FE-45F9-B098-7DF95A62FA1F}"/>
    <pc:docChg chg="undo custSel modSld">
      <pc:chgData name="victor lorenzo sellares" userId="cca9b460c6724927" providerId="LiveId" clId="{3A00A682-F8FE-45F9-B098-7DF95A62FA1F}" dt="2022-02-20T15:30:55.474" v="310" actId="1076"/>
      <pc:docMkLst>
        <pc:docMk/>
      </pc:docMkLst>
      <pc:sldChg chg="addSp delSp modSp mod">
        <pc:chgData name="victor lorenzo sellares" userId="cca9b460c6724927" providerId="LiveId" clId="{3A00A682-F8FE-45F9-B098-7DF95A62FA1F}" dt="2022-02-19T20:14:02.808" v="11" actId="113"/>
        <pc:sldMkLst>
          <pc:docMk/>
          <pc:sldMk cId="671174180" sldId="257"/>
        </pc:sldMkLst>
        <pc:spChg chg="mod">
          <ac:chgData name="victor lorenzo sellares" userId="cca9b460c6724927" providerId="LiveId" clId="{3A00A682-F8FE-45F9-B098-7DF95A62FA1F}" dt="2022-02-19T20:14:02.808" v="11" actId="113"/>
          <ac:spMkLst>
            <pc:docMk/>
            <pc:sldMk cId="671174180" sldId="257"/>
            <ac:spMk id="4" creationId="{00000000-0000-0000-0000-000000000000}"/>
          </ac:spMkLst>
        </pc:spChg>
        <pc:cxnChg chg="add mod">
          <ac:chgData name="victor lorenzo sellares" userId="cca9b460c6724927" providerId="LiveId" clId="{3A00A682-F8FE-45F9-B098-7DF95A62FA1F}" dt="2022-02-19T20:13:38.096" v="5" actId="1076"/>
          <ac:cxnSpMkLst>
            <pc:docMk/>
            <pc:sldMk cId="671174180" sldId="257"/>
            <ac:cxnSpMk id="5" creationId="{62443B32-F1A9-4F76-A357-31951AC898EB}"/>
          </ac:cxnSpMkLst>
        </pc:cxnChg>
        <pc:cxnChg chg="del">
          <ac:chgData name="victor lorenzo sellares" userId="cca9b460c6724927" providerId="LiveId" clId="{3A00A682-F8FE-45F9-B098-7DF95A62FA1F}" dt="2022-02-19T20:13:35.425" v="3" actId="478"/>
          <ac:cxnSpMkLst>
            <pc:docMk/>
            <pc:sldMk cId="671174180" sldId="257"/>
            <ac:cxnSpMk id="7" creationId="{4FFF5DD1-0216-4D0D-9B44-D79E308D8194}"/>
          </ac:cxnSpMkLst>
        </pc:cxnChg>
      </pc:sldChg>
      <pc:sldChg chg="modSp mod">
        <pc:chgData name="victor lorenzo sellares" userId="cca9b460c6724927" providerId="LiveId" clId="{3A00A682-F8FE-45F9-B098-7DF95A62FA1F}" dt="2022-02-19T20:15:51.085" v="42" actId="6549"/>
        <pc:sldMkLst>
          <pc:docMk/>
          <pc:sldMk cId="3913133091" sldId="258"/>
        </pc:sldMkLst>
        <pc:spChg chg="mod">
          <ac:chgData name="victor lorenzo sellares" userId="cca9b460c6724927" providerId="LiveId" clId="{3A00A682-F8FE-45F9-B098-7DF95A62FA1F}" dt="2022-02-19T20:15:51.085" v="42" actId="6549"/>
          <ac:spMkLst>
            <pc:docMk/>
            <pc:sldMk cId="3913133091" sldId="258"/>
            <ac:spMk id="9" creationId="{4AAB55F5-73E9-4592-B8D4-DB114388204B}"/>
          </ac:spMkLst>
        </pc:spChg>
      </pc:sldChg>
      <pc:sldChg chg="modSp mod">
        <pc:chgData name="victor lorenzo sellares" userId="cca9b460c6724927" providerId="LiveId" clId="{3A00A682-F8FE-45F9-B098-7DF95A62FA1F}" dt="2022-02-19T20:14:56.981" v="23" actId="1076"/>
        <pc:sldMkLst>
          <pc:docMk/>
          <pc:sldMk cId="2010824919" sldId="259"/>
        </pc:sldMkLst>
        <pc:spChg chg="mod">
          <ac:chgData name="victor lorenzo sellares" userId="cca9b460c6724927" providerId="LiveId" clId="{3A00A682-F8FE-45F9-B098-7DF95A62FA1F}" dt="2022-02-19T20:14:56.981" v="23" actId="1076"/>
          <ac:spMkLst>
            <pc:docMk/>
            <pc:sldMk cId="2010824919" sldId="259"/>
            <ac:spMk id="14" creationId="{6AB2FB21-B9A2-4DF8-BC21-FFD968074CC4}"/>
          </ac:spMkLst>
        </pc:spChg>
      </pc:sldChg>
      <pc:sldChg chg="modSp mod">
        <pc:chgData name="victor lorenzo sellares" userId="cca9b460c6724927" providerId="LiveId" clId="{3A00A682-F8FE-45F9-B098-7DF95A62FA1F}" dt="2022-02-19T20:15:43.454" v="41" actId="1582"/>
        <pc:sldMkLst>
          <pc:docMk/>
          <pc:sldMk cId="548875107" sldId="260"/>
        </pc:sldMkLst>
        <pc:spChg chg="mod">
          <ac:chgData name="victor lorenzo sellares" userId="cca9b460c6724927" providerId="LiveId" clId="{3A00A682-F8FE-45F9-B098-7DF95A62FA1F}" dt="2022-02-19T20:15:10.085" v="35" actId="20577"/>
          <ac:spMkLst>
            <pc:docMk/>
            <pc:sldMk cId="548875107" sldId="260"/>
            <ac:spMk id="4" creationId="{FEFC5D47-952D-4C07-A326-7E960282DC72}"/>
          </ac:spMkLst>
        </pc:spChg>
        <pc:spChg chg="mod">
          <ac:chgData name="victor lorenzo sellares" userId="cca9b460c6724927" providerId="LiveId" clId="{3A00A682-F8FE-45F9-B098-7DF95A62FA1F}" dt="2022-02-19T20:15:15.045" v="36" actId="6549"/>
          <ac:spMkLst>
            <pc:docMk/>
            <pc:sldMk cId="548875107" sldId="260"/>
            <ac:spMk id="14" creationId="{EC7FA1AF-3242-41E7-A3AE-0E6283CBC36B}"/>
          </ac:spMkLst>
        </pc:spChg>
        <pc:spChg chg="mod">
          <ac:chgData name="victor lorenzo sellares" userId="cca9b460c6724927" providerId="LiveId" clId="{3A00A682-F8FE-45F9-B098-7DF95A62FA1F}" dt="2022-02-19T20:15:27.258" v="39" actId="1076"/>
          <ac:spMkLst>
            <pc:docMk/>
            <pc:sldMk cId="548875107" sldId="260"/>
            <ac:spMk id="18" creationId="{95F128F2-AEF7-4E4D-9A7A-20C638F66B04}"/>
          </ac:spMkLst>
        </pc:spChg>
        <pc:grpChg chg="mod">
          <ac:chgData name="victor lorenzo sellares" userId="cca9b460c6724927" providerId="LiveId" clId="{3A00A682-F8FE-45F9-B098-7DF95A62FA1F}" dt="2022-02-19T20:15:32.241" v="40" actId="1076"/>
          <ac:grpSpMkLst>
            <pc:docMk/>
            <pc:sldMk cId="548875107" sldId="260"/>
            <ac:grpSpMk id="13" creationId="{D0DF8243-50F4-4706-9297-50F8FC87E3F4}"/>
          </ac:grpSpMkLst>
        </pc:grpChg>
        <pc:cxnChg chg="mod">
          <ac:chgData name="victor lorenzo sellares" userId="cca9b460c6724927" providerId="LiveId" clId="{3A00A682-F8FE-45F9-B098-7DF95A62FA1F}" dt="2022-02-19T20:15:43.454" v="41" actId="1582"/>
          <ac:cxnSpMkLst>
            <pc:docMk/>
            <pc:sldMk cId="548875107" sldId="260"/>
            <ac:cxnSpMk id="23" creationId="{BA732B6F-BF4A-4F64-91A9-C87C4A968BA6}"/>
          </ac:cxnSpMkLst>
        </pc:cxnChg>
        <pc:cxnChg chg="mod">
          <ac:chgData name="victor lorenzo sellares" userId="cca9b460c6724927" providerId="LiveId" clId="{3A00A682-F8FE-45F9-B098-7DF95A62FA1F}" dt="2022-02-19T20:15:43.454" v="41" actId="1582"/>
          <ac:cxnSpMkLst>
            <pc:docMk/>
            <pc:sldMk cId="548875107" sldId="260"/>
            <ac:cxnSpMk id="24" creationId="{295E6F00-7DB8-4442-A822-BD9FC8FB9FD0}"/>
          </ac:cxnSpMkLst>
        </pc:cxnChg>
        <pc:cxnChg chg="mod">
          <ac:chgData name="victor lorenzo sellares" userId="cca9b460c6724927" providerId="LiveId" clId="{3A00A682-F8FE-45F9-B098-7DF95A62FA1F}" dt="2022-02-19T20:15:43.454" v="41" actId="1582"/>
          <ac:cxnSpMkLst>
            <pc:docMk/>
            <pc:sldMk cId="548875107" sldId="260"/>
            <ac:cxnSpMk id="25" creationId="{22BE37CC-4CCF-4511-89CD-655398447A74}"/>
          </ac:cxnSpMkLst>
        </pc:cxnChg>
        <pc:cxnChg chg="mod">
          <ac:chgData name="victor lorenzo sellares" userId="cca9b460c6724927" providerId="LiveId" clId="{3A00A682-F8FE-45F9-B098-7DF95A62FA1F}" dt="2022-02-19T20:15:43.454" v="41" actId="1582"/>
          <ac:cxnSpMkLst>
            <pc:docMk/>
            <pc:sldMk cId="548875107" sldId="260"/>
            <ac:cxnSpMk id="26" creationId="{2F360BC5-271D-4869-8F07-31429928F406}"/>
          </ac:cxnSpMkLst>
        </pc:cxnChg>
        <pc:cxnChg chg="mod">
          <ac:chgData name="victor lorenzo sellares" userId="cca9b460c6724927" providerId="LiveId" clId="{3A00A682-F8FE-45F9-B098-7DF95A62FA1F}" dt="2022-02-19T20:15:43.454" v="41" actId="1582"/>
          <ac:cxnSpMkLst>
            <pc:docMk/>
            <pc:sldMk cId="548875107" sldId="260"/>
            <ac:cxnSpMk id="27" creationId="{19DE37CE-E446-41C5-894D-B28062195E4E}"/>
          </ac:cxnSpMkLst>
        </pc:cxnChg>
      </pc:sldChg>
      <pc:sldChg chg="addSp delSp modSp mod">
        <pc:chgData name="victor lorenzo sellares" userId="cca9b460c6724927" providerId="LiveId" clId="{3A00A682-F8FE-45F9-B098-7DF95A62FA1F}" dt="2022-02-19T20:24:43.104" v="249" actId="6549"/>
        <pc:sldMkLst>
          <pc:docMk/>
          <pc:sldMk cId="384366781" sldId="261"/>
        </pc:sldMkLst>
        <pc:spChg chg="mod">
          <ac:chgData name="victor lorenzo sellares" userId="cca9b460c6724927" providerId="LiveId" clId="{3A00A682-F8FE-45F9-B098-7DF95A62FA1F}" dt="2022-02-19T20:24:43.104" v="249" actId="6549"/>
          <ac:spMkLst>
            <pc:docMk/>
            <pc:sldMk cId="384366781" sldId="261"/>
            <ac:spMk id="9" creationId="{DDDBC594-7E4E-42C7-A2FE-E629590CC058}"/>
          </ac:spMkLst>
        </pc:spChg>
        <pc:cxnChg chg="add mod">
          <ac:chgData name="victor lorenzo sellares" userId="cca9b460c6724927" providerId="LiveId" clId="{3A00A682-F8FE-45F9-B098-7DF95A62FA1F}" dt="2022-02-19T20:24:39.821" v="248"/>
          <ac:cxnSpMkLst>
            <pc:docMk/>
            <pc:sldMk cId="384366781" sldId="261"/>
            <ac:cxnSpMk id="7" creationId="{DF717F1D-1F01-4A99-BC5D-57FB6448C182}"/>
          </ac:cxnSpMkLst>
        </pc:cxnChg>
        <pc:cxnChg chg="del">
          <ac:chgData name="victor lorenzo sellares" userId="cca9b460c6724927" providerId="LiveId" clId="{3A00A682-F8FE-45F9-B098-7DF95A62FA1F}" dt="2022-02-19T20:24:39.031" v="247" actId="478"/>
          <ac:cxnSpMkLst>
            <pc:docMk/>
            <pc:sldMk cId="384366781" sldId="261"/>
            <ac:cxnSpMk id="8" creationId="{3C7D9AA1-01A1-4240-BE5B-0CF410CF07E5}"/>
          </ac:cxnSpMkLst>
        </pc:cxnChg>
      </pc:sldChg>
      <pc:sldChg chg="addSp delSp modSp mod">
        <pc:chgData name="victor lorenzo sellares" userId="cca9b460c6724927" providerId="LiveId" clId="{3A00A682-F8FE-45F9-B098-7DF95A62FA1F}" dt="2022-02-20T15:30:55.474" v="310" actId="1076"/>
        <pc:sldMkLst>
          <pc:docMk/>
          <pc:sldMk cId="2200236052" sldId="262"/>
        </pc:sldMkLst>
        <pc:spChg chg="mod">
          <ac:chgData name="victor lorenzo sellares" userId="cca9b460c6724927" providerId="LiveId" clId="{3A00A682-F8FE-45F9-B098-7DF95A62FA1F}" dt="2022-02-20T15:30:55.474" v="310" actId="1076"/>
          <ac:spMkLst>
            <pc:docMk/>
            <pc:sldMk cId="2200236052" sldId="262"/>
            <ac:spMk id="5" creationId="{00000000-0000-0000-0000-000000000000}"/>
          </ac:spMkLst>
        </pc:spChg>
        <pc:spChg chg="mod">
          <ac:chgData name="victor lorenzo sellares" userId="cca9b460c6724927" providerId="LiveId" clId="{3A00A682-F8FE-45F9-B098-7DF95A62FA1F}" dt="2022-02-19T20:24:22.725" v="246" actId="113"/>
          <ac:spMkLst>
            <pc:docMk/>
            <pc:sldMk cId="2200236052" sldId="262"/>
            <ac:spMk id="9" creationId="{2774C43F-58CD-44B9-890C-042DF7361A23}"/>
          </ac:spMkLst>
        </pc:spChg>
        <pc:spChg chg="mod">
          <ac:chgData name="victor lorenzo sellares" userId="cca9b460c6724927" providerId="LiveId" clId="{3A00A682-F8FE-45F9-B098-7DF95A62FA1F}" dt="2022-02-19T20:24:07.274" v="241" actId="6549"/>
          <ac:spMkLst>
            <pc:docMk/>
            <pc:sldMk cId="2200236052" sldId="262"/>
            <ac:spMk id="10" creationId="{B403C9D1-4788-4AB6-9CF4-4DD3819D8F2C}"/>
          </ac:spMkLst>
        </pc:spChg>
        <pc:cxnChg chg="del">
          <ac:chgData name="victor lorenzo sellares" userId="cca9b460c6724927" providerId="LiveId" clId="{3A00A682-F8FE-45F9-B098-7DF95A62FA1F}" dt="2022-02-19T20:24:13.192" v="242" actId="478"/>
          <ac:cxnSpMkLst>
            <pc:docMk/>
            <pc:sldMk cId="2200236052" sldId="262"/>
            <ac:cxnSpMk id="8" creationId="{E2DA9D1C-B110-4F7D-B7BD-C9E694092E13}"/>
          </ac:cxnSpMkLst>
        </pc:cxnChg>
        <pc:cxnChg chg="add mod">
          <ac:chgData name="victor lorenzo sellares" userId="cca9b460c6724927" providerId="LiveId" clId="{3A00A682-F8FE-45F9-B098-7DF95A62FA1F}" dt="2022-02-19T20:24:14.702" v="243"/>
          <ac:cxnSpMkLst>
            <pc:docMk/>
            <pc:sldMk cId="2200236052" sldId="262"/>
            <ac:cxnSpMk id="12" creationId="{DCAD398E-8A7F-4D21-B4D6-5F5F2E6CF927}"/>
          </ac:cxnSpMkLst>
        </pc:cxnChg>
      </pc:sldChg>
      <pc:sldChg chg="addSp delSp modSp mod">
        <pc:chgData name="victor lorenzo sellares" userId="cca9b460c6724927" providerId="LiveId" clId="{3A00A682-F8FE-45F9-B098-7DF95A62FA1F}" dt="2022-02-19T20:23:46.791" v="237" actId="20577"/>
        <pc:sldMkLst>
          <pc:docMk/>
          <pc:sldMk cId="846593142" sldId="263"/>
        </pc:sldMkLst>
        <pc:spChg chg="add mod">
          <ac:chgData name="victor lorenzo sellares" userId="cca9b460c6724927" providerId="LiveId" clId="{3A00A682-F8FE-45F9-B098-7DF95A62FA1F}" dt="2022-02-19T20:22:50.054" v="214"/>
          <ac:spMkLst>
            <pc:docMk/>
            <pc:sldMk cId="846593142" sldId="263"/>
            <ac:spMk id="9" creationId="{95258C36-4917-4B8B-9470-CFE2F70A2FDA}"/>
          </ac:spMkLst>
        </pc:spChg>
        <pc:spChg chg="del">
          <ac:chgData name="victor lorenzo sellares" userId="cca9b460c6724927" providerId="LiveId" clId="{3A00A682-F8FE-45F9-B098-7DF95A62FA1F}" dt="2022-02-19T20:22:40.125" v="213" actId="478"/>
          <ac:spMkLst>
            <pc:docMk/>
            <pc:sldMk cId="846593142" sldId="263"/>
            <ac:spMk id="11" creationId="{803B7112-32D5-448E-9C78-C5E7DB1C2EA9}"/>
          </ac:spMkLst>
        </pc:spChg>
        <pc:spChg chg="mod">
          <ac:chgData name="victor lorenzo sellares" userId="cca9b460c6724927" providerId="LiveId" clId="{3A00A682-F8FE-45F9-B098-7DF95A62FA1F}" dt="2022-02-19T20:22:35.641" v="212" actId="113"/>
          <ac:spMkLst>
            <pc:docMk/>
            <pc:sldMk cId="846593142" sldId="263"/>
            <ac:spMk id="21" creationId="{CB19D99F-D2AA-4FD2-88D9-20DCCD910421}"/>
          </ac:spMkLst>
        </pc:spChg>
        <pc:spChg chg="mod">
          <ac:chgData name="victor lorenzo sellares" userId="cca9b460c6724927" providerId="LiveId" clId="{3A00A682-F8FE-45F9-B098-7DF95A62FA1F}" dt="2022-02-19T20:23:46.791" v="237" actId="20577"/>
          <ac:spMkLst>
            <pc:docMk/>
            <pc:sldMk cId="846593142" sldId="263"/>
            <ac:spMk id="26" creationId="{FC448055-F70C-4E2A-BF3D-0017789A12A5}"/>
          </ac:spMkLst>
        </pc:spChg>
        <pc:cxnChg chg="del mod">
          <ac:chgData name="victor lorenzo sellares" userId="cca9b460c6724927" providerId="LiveId" clId="{3A00A682-F8FE-45F9-B098-7DF95A62FA1F}" dt="2022-02-19T20:23:20.695" v="220" actId="478"/>
          <ac:cxnSpMkLst>
            <pc:docMk/>
            <pc:sldMk cId="846593142" sldId="263"/>
            <ac:cxnSpMk id="10" creationId="{91A482ED-F98C-44DD-840F-B7F2FBE55AF0}"/>
          </ac:cxnSpMkLst>
        </pc:cxnChg>
        <pc:cxnChg chg="add mod">
          <ac:chgData name="victor lorenzo sellares" userId="cca9b460c6724927" providerId="LiveId" clId="{3A00A682-F8FE-45F9-B098-7DF95A62FA1F}" dt="2022-02-19T20:23:21.453" v="221"/>
          <ac:cxnSpMkLst>
            <pc:docMk/>
            <pc:sldMk cId="846593142" sldId="263"/>
            <ac:cxnSpMk id="12" creationId="{D9932B99-E0AF-4B4B-ADB6-6A3D7E1CDA71}"/>
          </ac:cxnSpMkLst>
        </pc:cxnChg>
      </pc:sldChg>
      <pc:sldChg chg="addSp delSp modSp mod">
        <pc:chgData name="victor lorenzo sellares" userId="cca9b460c6724927" providerId="LiveId" clId="{3A00A682-F8FE-45F9-B098-7DF95A62FA1F}" dt="2022-02-19T20:23:03.192" v="216"/>
        <pc:sldMkLst>
          <pc:docMk/>
          <pc:sldMk cId="1545839984" sldId="264"/>
        </pc:sldMkLst>
        <pc:spChg chg="mod">
          <ac:chgData name="victor lorenzo sellares" userId="cca9b460c6724927" providerId="LiveId" clId="{3A00A682-F8FE-45F9-B098-7DF95A62FA1F}" dt="2022-02-19T20:21:22.431" v="200" actId="1036"/>
          <ac:spMkLst>
            <pc:docMk/>
            <pc:sldMk cId="1545839984" sldId="264"/>
            <ac:spMk id="9" creationId="{00000000-0000-0000-0000-000000000000}"/>
          </ac:spMkLst>
        </pc:spChg>
        <pc:spChg chg="mod">
          <ac:chgData name="victor lorenzo sellares" userId="cca9b460c6724927" providerId="LiveId" clId="{3A00A682-F8FE-45F9-B098-7DF95A62FA1F}" dt="2022-02-19T20:21:04.887" v="185" actId="1038"/>
          <ac:spMkLst>
            <pc:docMk/>
            <pc:sldMk cId="1545839984" sldId="264"/>
            <ac:spMk id="13" creationId="{00000000-0000-0000-0000-000000000000}"/>
          </ac:spMkLst>
        </pc:spChg>
        <pc:spChg chg="mod">
          <ac:chgData name="victor lorenzo sellares" userId="cca9b460c6724927" providerId="LiveId" clId="{3A00A682-F8FE-45F9-B098-7DF95A62FA1F}" dt="2022-02-19T20:19:54.245" v="160" actId="6549"/>
          <ac:spMkLst>
            <pc:docMk/>
            <pc:sldMk cId="1545839984" sldId="264"/>
            <ac:spMk id="15" creationId="{6118EBA9-8E42-48A2-9447-7EB91AA3596B}"/>
          </ac:spMkLst>
        </pc:spChg>
        <pc:spChg chg="del">
          <ac:chgData name="victor lorenzo sellares" userId="cca9b460c6724927" providerId="LiveId" clId="{3A00A682-F8FE-45F9-B098-7DF95A62FA1F}" dt="2022-02-19T20:20:20.037" v="161" actId="478"/>
          <ac:spMkLst>
            <pc:docMk/>
            <pc:sldMk cId="1545839984" sldId="264"/>
            <ac:spMk id="17" creationId="{01D45F04-2511-4971-AF02-76BFD3D08BCC}"/>
          </ac:spMkLst>
        </pc:spChg>
        <pc:spChg chg="add mod">
          <ac:chgData name="victor lorenzo sellares" userId="cca9b460c6724927" providerId="LiveId" clId="{3A00A682-F8FE-45F9-B098-7DF95A62FA1F}" dt="2022-02-19T20:20:23.775" v="174" actId="1035"/>
          <ac:spMkLst>
            <pc:docMk/>
            <pc:sldMk cId="1545839984" sldId="264"/>
            <ac:spMk id="18" creationId="{F3ADC82F-7A33-425A-B93A-801BE8DC503B}"/>
          </ac:spMkLst>
        </pc:spChg>
        <pc:cxnChg chg="mod">
          <ac:chgData name="victor lorenzo sellares" userId="cca9b460c6724927" providerId="LiveId" clId="{3A00A682-F8FE-45F9-B098-7DF95A62FA1F}" dt="2022-02-19T20:21:29.122" v="201" actId="1582"/>
          <ac:cxnSpMkLst>
            <pc:docMk/>
            <pc:sldMk cId="1545839984" sldId="264"/>
            <ac:cxnSpMk id="10" creationId="{00000000-0000-0000-0000-000000000000}"/>
          </ac:cxnSpMkLst>
        </pc:cxnChg>
        <pc:cxnChg chg="mod">
          <ac:chgData name="victor lorenzo sellares" userId="cca9b460c6724927" providerId="LiveId" clId="{3A00A682-F8FE-45F9-B098-7DF95A62FA1F}" dt="2022-02-19T20:20:53.579" v="178" actId="14100"/>
          <ac:cxnSpMkLst>
            <pc:docMk/>
            <pc:sldMk cId="1545839984" sldId="264"/>
            <ac:cxnSpMk id="12" creationId="{00000000-0000-0000-0000-000000000000}"/>
          </ac:cxnSpMkLst>
        </pc:cxnChg>
        <pc:cxnChg chg="mod">
          <ac:chgData name="victor lorenzo sellares" userId="cca9b460c6724927" providerId="LiveId" clId="{3A00A682-F8FE-45F9-B098-7DF95A62FA1F}" dt="2022-02-19T20:20:59.855" v="179" actId="1582"/>
          <ac:cxnSpMkLst>
            <pc:docMk/>
            <pc:sldMk cId="1545839984" sldId="264"/>
            <ac:cxnSpMk id="14" creationId="{00000000-0000-0000-0000-000000000000}"/>
          </ac:cxnSpMkLst>
        </pc:cxnChg>
        <pc:cxnChg chg="del">
          <ac:chgData name="victor lorenzo sellares" userId="cca9b460c6724927" providerId="LiveId" clId="{3A00A682-F8FE-45F9-B098-7DF95A62FA1F}" dt="2022-02-19T20:23:02.663" v="215" actId="478"/>
          <ac:cxnSpMkLst>
            <pc:docMk/>
            <pc:sldMk cId="1545839984" sldId="264"/>
            <ac:cxnSpMk id="16" creationId="{530E377B-66E2-4A52-9B6F-3B42F8B51684}"/>
          </ac:cxnSpMkLst>
        </pc:cxnChg>
        <pc:cxnChg chg="add mod">
          <ac:chgData name="victor lorenzo sellares" userId="cca9b460c6724927" providerId="LiveId" clId="{3A00A682-F8FE-45F9-B098-7DF95A62FA1F}" dt="2022-02-19T20:23:03.192" v="216"/>
          <ac:cxnSpMkLst>
            <pc:docMk/>
            <pc:sldMk cId="1545839984" sldId="264"/>
            <ac:cxnSpMk id="19" creationId="{492D483D-B51A-4079-9EFC-DF0D1AB24CD3}"/>
          </ac:cxnSpMkLst>
        </pc:cxnChg>
      </pc:sldChg>
      <pc:sldChg chg="addSp delSp modSp mod">
        <pc:chgData name="victor lorenzo sellares" userId="cca9b460c6724927" providerId="LiveId" clId="{3A00A682-F8FE-45F9-B098-7DF95A62FA1F}" dt="2022-02-19T20:24:02.449" v="240" actId="113"/>
        <pc:sldMkLst>
          <pc:docMk/>
          <pc:sldMk cId="969374142" sldId="265"/>
        </pc:sldMkLst>
        <pc:spChg chg="mod">
          <ac:chgData name="victor lorenzo sellares" userId="cca9b460c6724927" providerId="LiveId" clId="{3A00A682-F8FE-45F9-B098-7DF95A62FA1F}" dt="2022-02-19T20:24:02.449" v="240" actId="113"/>
          <ac:spMkLst>
            <pc:docMk/>
            <pc:sldMk cId="969374142" sldId="265"/>
            <ac:spMk id="17" creationId="{F187C6ED-7978-449C-B45D-E7E3FD488C1A}"/>
          </ac:spMkLst>
        </pc:spChg>
        <pc:spChg chg="mod">
          <ac:chgData name="victor lorenzo sellares" userId="cca9b460c6724927" providerId="LiveId" clId="{3A00A682-F8FE-45F9-B098-7DF95A62FA1F}" dt="2022-02-19T20:23:39.641" v="236" actId="6549"/>
          <ac:spMkLst>
            <pc:docMk/>
            <pc:sldMk cId="969374142" sldId="265"/>
            <ac:spMk id="18" creationId="{7B258DCB-8A62-4886-AD2D-9EDB9274F65A}"/>
          </ac:spMkLst>
        </pc:spChg>
        <pc:cxnChg chg="add mod">
          <ac:chgData name="victor lorenzo sellares" userId="cca9b460c6724927" providerId="LiveId" clId="{3A00A682-F8FE-45F9-B098-7DF95A62FA1F}" dt="2022-02-19T20:23:35.677" v="224"/>
          <ac:cxnSpMkLst>
            <pc:docMk/>
            <pc:sldMk cId="969374142" sldId="265"/>
            <ac:cxnSpMk id="14" creationId="{9982A35C-F2AE-4DA7-AADC-024A2DC9EE07}"/>
          </ac:cxnSpMkLst>
        </pc:cxnChg>
        <pc:cxnChg chg="del">
          <ac:chgData name="victor lorenzo sellares" userId="cca9b460c6724927" providerId="LiveId" clId="{3A00A682-F8FE-45F9-B098-7DF95A62FA1F}" dt="2022-02-19T20:23:34.421" v="223" actId="478"/>
          <ac:cxnSpMkLst>
            <pc:docMk/>
            <pc:sldMk cId="969374142" sldId="265"/>
            <ac:cxnSpMk id="16" creationId="{0AC6230B-6019-4B80-ADCC-B189DAD546B8}"/>
          </ac:cxnSpMkLst>
        </pc:cxnChg>
      </pc:sldChg>
      <pc:sldChg chg="addSp delSp modSp mod">
        <pc:chgData name="victor lorenzo sellares" userId="cca9b460c6724927" providerId="LiveId" clId="{3A00A682-F8FE-45F9-B098-7DF95A62FA1F}" dt="2022-02-19T20:23:12.045" v="218"/>
        <pc:sldMkLst>
          <pc:docMk/>
          <pc:sldMk cId="3676335552" sldId="266"/>
        </pc:sldMkLst>
        <pc:spChg chg="del">
          <ac:chgData name="victor lorenzo sellares" userId="cca9b460c6724927" providerId="LiveId" clId="{3A00A682-F8FE-45F9-B098-7DF95A62FA1F}" dt="2022-02-19T20:21:47.855" v="203" actId="478"/>
          <ac:spMkLst>
            <pc:docMk/>
            <pc:sldMk cId="3676335552" sldId="266"/>
            <ac:spMk id="15" creationId="{66D93066-7AEE-4D3B-B1EC-5A5D9976D00E}"/>
          </ac:spMkLst>
        </pc:spChg>
        <pc:spChg chg="add mod">
          <ac:chgData name="victor lorenzo sellares" userId="cca9b460c6724927" providerId="LiveId" clId="{3A00A682-F8FE-45F9-B098-7DF95A62FA1F}" dt="2022-02-19T20:21:48.257" v="204"/>
          <ac:spMkLst>
            <pc:docMk/>
            <pc:sldMk cId="3676335552" sldId="266"/>
            <ac:spMk id="17" creationId="{65721BA6-61A7-4D8B-B96A-74AC6E5137F3}"/>
          </ac:spMkLst>
        </pc:spChg>
        <pc:spChg chg="mod">
          <ac:chgData name="victor lorenzo sellares" userId="cca9b460c6724927" providerId="LiveId" clId="{3A00A682-F8FE-45F9-B098-7DF95A62FA1F}" dt="2022-02-19T20:21:38.408" v="202" actId="6549"/>
          <ac:spMkLst>
            <pc:docMk/>
            <pc:sldMk cId="3676335552" sldId="266"/>
            <ac:spMk id="27" creationId="{8A48511F-4617-4C05-8278-9B8D1EA6A229}"/>
          </ac:spMkLst>
        </pc:spChg>
        <pc:cxnChg chg="mod">
          <ac:chgData name="victor lorenzo sellares" userId="cca9b460c6724927" providerId="LiveId" clId="{3A00A682-F8FE-45F9-B098-7DF95A62FA1F}" dt="2022-02-19T20:22:04.806" v="206" actId="1582"/>
          <ac:cxnSpMkLst>
            <pc:docMk/>
            <pc:sldMk cId="3676335552" sldId="266"/>
            <ac:cxnSpMk id="8" creationId="{00000000-0000-0000-0000-000000000000}"/>
          </ac:cxnSpMkLst>
        </pc:cxnChg>
        <pc:cxnChg chg="mod">
          <ac:chgData name="victor lorenzo sellares" userId="cca9b460c6724927" providerId="LiveId" clId="{3A00A682-F8FE-45F9-B098-7DF95A62FA1F}" dt="2022-02-19T20:22:13.336" v="207" actId="1582"/>
          <ac:cxnSpMkLst>
            <pc:docMk/>
            <pc:sldMk cId="3676335552" sldId="266"/>
            <ac:cxnSpMk id="10" creationId="{00000000-0000-0000-0000-000000000000}"/>
          </ac:cxnSpMkLst>
        </pc:cxnChg>
        <pc:cxnChg chg="mod">
          <ac:chgData name="victor lorenzo sellares" userId="cca9b460c6724927" providerId="LiveId" clId="{3A00A682-F8FE-45F9-B098-7DF95A62FA1F}" dt="2022-02-19T20:22:18.576" v="208" actId="1582"/>
          <ac:cxnSpMkLst>
            <pc:docMk/>
            <pc:sldMk cId="3676335552" sldId="266"/>
            <ac:cxnSpMk id="12" creationId="{00000000-0000-0000-0000-000000000000}"/>
          </ac:cxnSpMkLst>
        </pc:cxnChg>
        <pc:cxnChg chg="del">
          <ac:chgData name="victor lorenzo sellares" userId="cca9b460c6724927" providerId="LiveId" clId="{3A00A682-F8FE-45F9-B098-7DF95A62FA1F}" dt="2022-02-19T20:23:11.559" v="217" actId="478"/>
          <ac:cxnSpMkLst>
            <pc:docMk/>
            <pc:sldMk cId="3676335552" sldId="266"/>
            <ac:cxnSpMk id="14" creationId="{6923E5DD-12A0-411B-B373-A31CEBB1F29A}"/>
          </ac:cxnSpMkLst>
        </pc:cxnChg>
        <pc:cxnChg chg="add mod">
          <ac:chgData name="victor lorenzo sellares" userId="cca9b460c6724927" providerId="LiveId" clId="{3A00A682-F8FE-45F9-B098-7DF95A62FA1F}" dt="2022-02-19T20:23:12.045" v="218"/>
          <ac:cxnSpMkLst>
            <pc:docMk/>
            <pc:sldMk cId="3676335552" sldId="266"/>
            <ac:cxnSpMk id="18" creationId="{EEBD1771-5A69-4D7F-BA4F-C7CCDBA5D2D3}"/>
          </ac:cxnSpMkLst>
        </pc:cxnChg>
      </pc:sldChg>
      <pc:sldChg chg="addSp delSp modSp mod">
        <pc:chgData name="victor lorenzo sellares" userId="cca9b460c6724927" providerId="LiveId" clId="{3A00A682-F8FE-45F9-B098-7DF95A62FA1F}" dt="2022-02-20T15:30:23.490" v="309" actId="113"/>
        <pc:sldMkLst>
          <pc:docMk/>
          <pc:sldMk cId="0" sldId="268"/>
        </pc:sldMkLst>
        <pc:spChg chg="mod">
          <ac:chgData name="victor lorenzo sellares" userId="cca9b460c6724927" providerId="LiveId" clId="{3A00A682-F8FE-45F9-B098-7DF95A62FA1F}" dt="2022-02-20T15:30:23.490" v="309" actId="113"/>
          <ac:spMkLst>
            <pc:docMk/>
            <pc:sldMk cId="0" sldId="268"/>
            <ac:spMk id="12" creationId="{9381A186-CD4A-4F91-A305-9494BB66045F}"/>
          </ac:spMkLst>
        </pc:spChg>
        <pc:spChg chg="add del mod">
          <ac:chgData name="victor lorenzo sellares" userId="cca9b460c6724927" providerId="LiveId" clId="{3A00A682-F8FE-45F9-B098-7DF95A62FA1F}" dt="2022-02-20T15:30:19.875" v="308" actId="478"/>
          <ac:spMkLst>
            <pc:docMk/>
            <pc:sldMk cId="0" sldId="268"/>
            <ac:spMk id="15" creationId="{18E54830-0AD8-4F36-9964-FDA2CAA499CE}"/>
          </ac:spMkLst>
        </pc:spChg>
      </pc:sldChg>
      <pc:sldChg chg="addSp delSp modSp mod">
        <pc:chgData name="victor lorenzo sellares" userId="cca9b460c6724927" providerId="LiveId" clId="{3A00A682-F8FE-45F9-B098-7DF95A62FA1F}" dt="2022-02-19T20:16:53.559" v="74" actId="14100"/>
        <pc:sldMkLst>
          <pc:docMk/>
          <pc:sldMk cId="2116105964" sldId="269"/>
        </pc:sldMkLst>
        <pc:spChg chg="mod">
          <ac:chgData name="victor lorenzo sellares" userId="cca9b460c6724927" providerId="LiveId" clId="{3A00A682-F8FE-45F9-B098-7DF95A62FA1F}" dt="2022-02-19T20:16:14.093" v="64" actId="1076"/>
          <ac:spMkLst>
            <pc:docMk/>
            <pc:sldMk cId="2116105964" sldId="269"/>
            <ac:spMk id="4" creationId="{421ABEE8-A94F-487E-88C3-75BC8F782A66}"/>
          </ac:spMkLst>
        </pc:spChg>
        <pc:spChg chg="mod">
          <ac:chgData name="victor lorenzo sellares" userId="cca9b460c6724927" providerId="LiveId" clId="{3A00A682-F8FE-45F9-B098-7DF95A62FA1F}" dt="2022-02-19T20:16:19.951" v="66" actId="14100"/>
          <ac:spMkLst>
            <pc:docMk/>
            <pc:sldMk cId="2116105964" sldId="269"/>
            <ac:spMk id="14" creationId="{1811A898-749C-4040-AF94-33AB51CEBF3D}"/>
          </ac:spMkLst>
        </pc:spChg>
        <pc:spChg chg="mod">
          <ac:chgData name="victor lorenzo sellares" userId="cca9b460c6724927" providerId="LiveId" clId="{3A00A682-F8FE-45F9-B098-7DF95A62FA1F}" dt="2022-02-19T20:16:34.896" v="70" actId="1076"/>
          <ac:spMkLst>
            <pc:docMk/>
            <pc:sldMk cId="2116105964" sldId="269"/>
            <ac:spMk id="15" creationId="{921DE903-CA88-4EDC-BE0F-24513F09943D}"/>
          </ac:spMkLst>
        </pc:spChg>
        <pc:cxnChg chg="del">
          <ac:chgData name="victor lorenzo sellares" userId="cca9b460c6724927" providerId="LiveId" clId="{3A00A682-F8FE-45F9-B098-7DF95A62FA1F}" dt="2022-02-19T20:15:57.136" v="43" actId="478"/>
          <ac:cxnSpMkLst>
            <pc:docMk/>
            <pc:sldMk cId="2116105964" sldId="269"/>
            <ac:cxnSpMk id="10" creationId="{8D5F5BD0-BB14-4C1E-A65D-9DEE7BAF5345}"/>
          </ac:cxnSpMkLst>
        </pc:cxnChg>
        <pc:cxnChg chg="mod">
          <ac:chgData name="victor lorenzo sellares" userId="cca9b460c6724927" providerId="LiveId" clId="{3A00A682-F8FE-45F9-B098-7DF95A62FA1F}" dt="2022-02-19T20:16:07.579" v="62" actId="1582"/>
          <ac:cxnSpMkLst>
            <pc:docMk/>
            <pc:sldMk cId="2116105964" sldId="269"/>
            <ac:cxnSpMk id="13" creationId="{6DC649B9-7604-4197-A78D-071A455CD6C6}"/>
          </ac:cxnSpMkLst>
        </pc:cxnChg>
        <pc:cxnChg chg="mod">
          <ac:chgData name="victor lorenzo sellares" userId="cca9b460c6724927" providerId="LiveId" clId="{3A00A682-F8FE-45F9-B098-7DF95A62FA1F}" dt="2022-02-19T20:16:53.559" v="74" actId="14100"/>
          <ac:cxnSpMkLst>
            <pc:docMk/>
            <pc:sldMk cId="2116105964" sldId="269"/>
            <ac:cxnSpMk id="16" creationId="{3135371C-14F7-4087-9A5E-F017A066E382}"/>
          </ac:cxnSpMkLst>
        </pc:cxnChg>
        <pc:cxnChg chg="mod">
          <ac:chgData name="victor lorenzo sellares" userId="cca9b460c6724927" providerId="LiveId" clId="{3A00A682-F8FE-45F9-B098-7DF95A62FA1F}" dt="2022-02-19T20:16:41.438" v="72" actId="1582"/>
          <ac:cxnSpMkLst>
            <pc:docMk/>
            <pc:sldMk cId="2116105964" sldId="269"/>
            <ac:cxnSpMk id="17" creationId="{54C06C2B-F871-42AD-82E8-1B9843950194}"/>
          </ac:cxnSpMkLst>
        </pc:cxnChg>
        <pc:cxnChg chg="add mod">
          <ac:chgData name="victor lorenzo sellares" userId="cca9b460c6724927" providerId="LiveId" clId="{3A00A682-F8FE-45F9-B098-7DF95A62FA1F}" dt="2022-02-19T20:16:01.085" v="61" actId="1036"/>
          <ac:cxnSpMkLst>
            <pc:docMk/>
            <pc:sldMk cId="2116105964" sldId="269"/>
            <ac:cxnSpMk id="21" creationId="{79265D29-159E-4D12-8E3E-28E4F9BEC362}"/>
          </ac:cxnSpMkLst>
        </pc:cxnChg>
      </pc:sldChg>
      <pc:sldChg chg="addSp delSp modSp mod">
        <pc:chgData name="victor lorenzo sellares" userId="cca9b460c6724927" providerId="LiveId" clId="{3A00A682-F8FE-45F9-B098-7DF95A62FA1F}" dt="2022-02-19T20:18:02.774" v="113" actId="113"/>
        <pc:sldMkLst>
          <pc:docMk/>
          <pc:sldMk cId="2716394447" sldId="270"/>
        </pc:sldMkLst>
        <pc:spChg chg="mod">
          <ac:chgData name="victor lorenzo sellares" userId="cca9b460c6724927" providerId="LiveId" clId="{3A00A682-F8FE-45F9-B098-7DF95A62FA1F}" dt="2022-02-19T20:17:33.096" v="97" actId="1076"/>
          <ac:spMkLst>
            <pc:docMk/>
            <pc:sldMk cId="2716394447" sldId="270"/>
            <ac:spMk id="4" creationId="{FDE9923F-56D2-4A14-8B7C-56207076EC03}"/>
          </ac:spMkLst>
        </pc:spChg>
        <pc:spChg chg="mod">
          <ac:chgData name="victor lorenzo sellares" userId="cca9b460c6724927" providerId="LiveId" clId="{3A00A682-F8FE-45F9-B098-7DF95A62FA1F}" dt="2022-02-19T20:17:25.345" v="95" actId="14100"/>
          <ac:spMkLst>
            <pc:docMk/>
            <pc:sldMk cId="2716394447" sldId="270"/>
            <ac:spMk id="14" creationId="{1DF4A9A1-98BF-44E3-9955-81F60F4C5A1C}"/>
          </ac:spMkLst>
        </pc:spChg>
        <pc:spChg chg="mod">
          <ac:chgData name="victor lorenzo sellares" userId="cca9b460c6724927" providerId="LiveId" clId="{3A00A682-F8FE-45F9-B098-7DF95A62FA1F}" dt="2022-02-19T20:18:02.774" v="113" actId="113"/>
          <ac:spMkLst>
            <pc:docMk/>
            <pc:sldMk cId="2716394447" sldId="270"/>
            <ac:spMk id="19" creationId="{8C35FEF1-11DA-4BF2-B215-249892C7851D}"/>
          </ac:spMkLst>
        </pc:spChg>
        <pc:cxnChg chg="mod">
          <ac:chgData name="victor lorenzo sellares" userId="cca9b460c6724927" providerId="LiveId" clId="{3A00A682-F8FE-45F9-B098-7DF95A62FA1F}" dt="2022-02-19T20:17:11.601" v="92" actId="1582"/>
          <ac:cxnSpMkLst>
            <pc:docMk/>
            <pc:sldMk cId="2716394447" sldId="270"/>
            <ac:cxnSpMk id="7" creationId="{B1B6F3B9-3FB1-4BA6-8DFA-25EFC205EB89}"/>
          </ac:cxnSpMkLst>
        </pc:cxnChg>
        <pc:cxnChg chg="del">
          <ac:chgData name="victor lorenzo sellares" userId="cca9b460c6724927" providerId="LiveId" clId="{3A00A682-F8FE-45F9-B098-7DF95A62FA1F}" dt="2022-02-19T20:17:00.207" v="75" actId="478"/>
          <ac:cxnSpMkLst>
            <pc:docMk/>
            <pc:sldMk cId="2716394447" sldId="270"/>
            <ac:cxnSpMk id="10" creationId="{8D5F5BD0-BB14-4C1E-A65D-9DEE7BAF5345}"/>
          </ac:cxnSpMkLst>
        </pc:cxnChg>
        <pc:cxnChg chg="add mod">
          <ac:chgData name="victor lorenzo sellares" userId="cca9b460c6724927" providerId="LiveId" clId="{3A00A682-F8FE-45F9-B098-7DF95A62FA1F}" dt="2022-02-19T20:17:04.244" v="91" actId="1035"/>
          <ac:cxnSpMkLst>
            <pc:docMk/>
            <pc:sldMk cId="2716394447" sldId="270"/>
            <ac:cxnSpMk id="13" creationId="{9BEE1B6B-5D90-400E-A624-8749712B3EC8}"/>
          </ac:cxnSpMkLst>
        </pc:cxnChg>
        <pc:cxnChg chg="mod">
          <ac:chgData name="victor lorenzo sellares" userId="cca9b460c6724927" providerId="LiveId" clId="{3A00A682-F8FE-45F9-B098-7DF95A62FA1F}" dt="2022-02-19T20:17:19.366" v="93" actId="1582"/>
          <ac:cxnSpMkLst>
            <pc:docMk/>
            <pc:sldMk cId="2716394447" sldId="270"/>
            <ac:cxnSpMk id="17" creationId="{E4A98CE8-FF9E-40E4-A633-42561412FBDF}"/>
          </ac:cxnSpMkLst>
        </pc:cxnChg>
      </pc:sldChg>
      <pc:sldChg chg="addSp delSp modSp mod">
        <pc:chgData name="victor lorenzo sellares" userId="cca9b460c6724927" providerId="LiveId" clId="{3A00A682-F8FE-45F9-B098-7DF95A62FA1F}" dt="2022-02-19T20:17:56.006" v="112" actId="113"/>
        <pc:sldMkLst>
          <pc:docMk/>
          <pc:sldMk cId="35464771" sldId="271"/>
        </pc:sldMkLst>
        <pc:spChg chg="mod">
          <ac:chgData name="victor lorenzo sellares" userId="cca9b460c6724927" providerId="LiveId" clId="{3A00A682-F8FE-45F9-B098-7DF95A62FA1F}" dt="2022-02-19T20:17:56.006" v="112" actId="113"/>
          <ac:spMkLst>
            <pc:docMk/>
            <pc:sldMk cId="35464771" sldId="271"/>
            <ac:spMk id="16" creationId="{7535DBBC-190B-49C5-8D7A-71560F70A5D3}"/>
          </ac:spMkLst>
        </pc:spChg>
        <pc:cxnChg chg="mod">
          <ac:chgData name="victor lorenzo sellares" userId="cca9b460c6724927" providerId="LiveId" clId="{3A00A682-F8FE-45F9-B098-7DF95A62FA1F}" dt="2022-02-19T20:17:41.882" v="98" actId="1582"/>
          <ac:cxnSpMkLst>
            <pc:docMk/>
            <pc:sldMk cId="35464771" sldId="271"/>
            <ac:cxnSpMk id="6" creationId="{C1A57743-A06F-4A50-A1ED-FB2DC1BB4D4F}"/>
          </ac:cxnSpMkLst>
        </pc:cxnChg>
        <pc:cxnChg chg="del">
          <ac:chgData name="victor lorenzo sellares" userId="cca9b460c6724927" providerId="LiveId" clId="{3A00A682-F8FE-45F9-B098-7DF95A62FA1F}" dt="2022-02-19T20:17:46.455" v="99" actId="478"/>
          <ac:cxnSpMkLst>
            <pc:docMk/>
            <pc:sldMk cId="35464771" sldId="271"/>
            <ac:cxnSpMk id="10" creationId="{8D5F5BD0-BB14-4C1E-A65D-9DEE7BAF5345}"/>
          </ac:cxnSpMkLst>
        </pc:cxnChg>
        <pc:cxnChg chg="add mod">
          <ac:chgData name="victor lorenzo sellares" userId="cca9b460c6724927" providerId="LiveId" clId="{3A00A682-F8FE-45F9-B098-7DF95A62FA1F}" dt="2022-02-19T20:17:49.335" v="111" actId="1035"/>
          <ac:cxnSpMkLst>
            <pc:docMk/>
            <pc:sldMk cId="35464771" sldId="271"/>
            <ac:cxnSpMk id="12" creationId="{EB54907F-DA88-49CB-9F30-F342D42110C5}"/>
          </ac:cxnSpMkLst>
        </pc:cxnChg>
      </pc:sldChg>
      <pc:sldChg chg="addSp delSp modSp mod">
        <pc:chgData name="victor lorenzo sellares" userId="cca9b460c6724927" providerId="LiveId" clId="{3A00A682-F8FE-45F9-B098-7DF95A62FA1F}" dt="2022-02-19T20:19:48.455" v="159" actId="113"/>
        <pc:sldMkLst>
          <pc:docMk/>
          <pc:sldMk cId="833014159" sldId="272"/>
        </pc:sldMkLst>
        <pc:spChg chg="mod">
          <ac:chgData name="victor lorenzo sellares" userId="cca9b460c6724927" providerId="LiveId" clId="{3A00A682-F8FE-45F9-B098-7DF95A62FA1F}" dt="2022-02-19T20:19:48.455" v="159" actId="113"/>
          <ac:spMkLst>
            <pc:docMk/>
            <pc:sldMk cId="833014159" sldId="272"/>
            <ac:spMk id="12" creationId="{90C24E8F-4DE2-4061-9A12-B3290E63AFF1}"/>
          </ac:spMkLst>
        </pc:spChg>
        <pc:spChg chg="mod">
          <ac:chgData name="victor lorenzo sellares" userId="cca9b460c6724927" providerId="LiveId" clId="{3A00A682-F8FE-45F9-B098-7DF95A62FA1F}" dt="2022-02-19T20:18:25.665" v="137" actId="20577"/>
          <ac:spMkLst>
            <pc:docMk/>
            <pc:sldMk cId="833014159" sldId="272"/>
            <ac:spMk id="23" creationId="{FAE949F2-4708-4648-A76F-49989E004699}"/>
          </ac:spMkLst>
        </pc:spChg>
        <pc:spChg chg="mod">
          <ac:chgData name="victor lorenzo sellares" userId="cca9b460c6724927" providerId="LiveId" clId="{3A00A682-F8FE-45F9-B098-7DF95A62FA1F}" dt="2022-02-19T20:19:37.821" v="157" actId="14100"/>
          <ac:spMkLst>
            <pc:docMk/>
            <pc:sldMk cId="833014159" sldId="272"/>
            <ac:spMk id="27" creationId="{E3447C9D-5DE5-45B1-A240-D1A218785126}"/>
          </ac:spMkLst>
        </pc:spChg>
        <pc:spChg chg="mod">
          <ac:chgData name="victor lorenzo sellares" userId="cca9b460c6724927" providerId="LiveId" clId="{3A00A682-F8FE-45F9-B098-7DF95A62FA1F}" dt="2022-02-19T20:19:40.738" v="158" actId="20577"/>
          <ac:spMkLst>
            <pc:docMk/>
            <pc:sldMk cId="833014159" sldId="272"/>
            <ac:spMk id="28" creationId="{6DD043F6-E46B-46C0-9C2B-A5FBA6227040}"/>
          </ac:spMkLst>
        </pc:spChg>
        <pc:cxnChg chg="del">
          <ac:chgData name="victor lorenzo sellares" userId="cca9b460c6724927" providerId="LiveId" clId="{3A00A682-F8FE-45F9-B098-7DF95A62FA1F}" dt="2022-02-19T20:18:09.335" v="114" actId="478"/>
          <ac:cxnSpMkLst>
            <pc:docMk/>
            <pc:sldMk cId="833014159" sldId="272"/>
            <ac:cxnSpMk id="10" creationId="{8D5F5BD0-BB14-4C1E-A65D-9DEE7BAF5345}"/>
          </ac:cxnSpMkLst>
        </pc:cxnChg>
        <pc:cxnChg chg="mod">
          <ac:chgData name="victor lorenzo sellares" userId="cca9b460c6724927" providerId="LiveId" clId="{3A00A682-F8FE-45F9-B098-7DF95A62FA1F}" dt="2022-02-19T20:19:15.384" v="154" actId="208"/>
          <ac:cxnSpMkLst>
            <pc:docMk/>
            <pc:sldMk cId="833014159" sldId="272"/>
            <ac:cxnSpMk id="25" creationId="{012446A6-8F7D-465B-AE06-EBF2D417E407}"/>
          </ac:cxnSpMkLst>
        </pc:cxnChg>
        <pc:cxnChg chg="mod">
          <ac:chgData name="victor lorenzo sellares" userId="cca9b460c6724927" providerId="LiveId" clId="{3A00A682-F8FE-45F9-B098-7DF95A62FA1F}" dt="2022-02-19T20:19:15.384" v="154" actId="208"/>
          <ac:cxnSpMkLst>
            <pc:docMk/>
            <pc:sldMk cId="833014159" sldId="272"/>
            <ac:cxnSpMk id="26" creationId="{AEBDCEB3-5724-4302-AB0F-F787A4D9E9E5}"/>
          </ac:cxnSpMkLst>
        </pc:cxnChg>
        <pc:cxnChg chg="add mod">
          <ac:chgData name="victor lorenzo sellares" userId="cca9b460c6724927" providerId="LiveId" clId="{3A00A682-F8FE-45F9-B098-7DF95A62FA1F}" dt="2022-02-19T20:18:13.244" v="130" actId="1035"/>
          <ac:cxnSpMkLst>
            <pc:docMk/>
            <pc:sldMk cId="833014159" sldId="272"/>
            <ac:cxnSpMk id="29" creationId="{0B462A77-9599-486F-A3D1-F5AC968ED59D}"/>
          </ac:cxnSpMkLst>
        </pc:cxnChg>
        <pc:cxnChg chg="mod">
          <ac:chgData name="victor lorenzo sellares" userId="cca9b460c6724927" providerId="LiveId" clId="{3A00A682-F8FE-45F9-B098-7DF95A62FA1F}" dt="2022-02-19T20:19:29.260" v="155" actId="1582"/>
          <ac:cxnSpMkLst>
            <pc:docMk/>
            <pc:sldMk cId="833014159" sldId="272"/>
            <ac:cxnSpMk id="30" creationId="{8D16BC5B-D87E-4B03-BAF4-18C75CA39BF7}"/>
          </ac:cxnSpMkLst>
        </pc:cxnChg>
        <pc:cxnChg chg="mod">
          <ac:chgData name="victor lorenzo sellares" userId="cca9b460c6724927" providerId="LiveId" clId="{3A00A682-F8FE-45F9-B098-7DF95A62FA1F}" dt="2022-02-19T20:19:29.260" v="155" actId="1582"/>
          <ac:cxnSpMkLst>
            <pc:docMk/>
            <pc:sldMk cId="833014159" sldId="272"/>
            <ac:cxnSpMk id="31" creationId="{F1AC0B09-9195-48D6-B1F5-1A7F485452EE}"/>
          </ac:cxnSpMkLst>
        </pc:cxnChg>
      </pc:sldChg>
      <pc:sldChg chg="addSp delSp modSp mod">
        <pc:chgData name="victor lorenzo sellares" userId="cca9b460c6724927" providerId="LiveId" clId="{3A00A682-F8FE-45F9-B098-7DF95A62FA1F}" dt="2022-02-19T20:14:32.267" v="18" actId="20577"/>
        <pc:sldMkLst>
          <pc:docMk/>
          <pc:sldMk cId="4080734583" sldId="273"/>
        </pc:sldMkLst>
        <pc:spChg chg="mod">
          <ac:chgData name="victor lorenzo sellares" userId="cca9b460c6724927" providerId="LiveId" clId="{3A00A682-F8FE-45F9-B098-7DF95A62FA1F}" dt="2022-02-19T20:14:32.267" v="18" actId="20577"/>
          <ac:spMkLst>
            <pc:docMk/>
            <pc:sldMk cId="4080734583" sldId="273"/>
            <ac:spMk id="3" creationId="{BE996C14-FABB-5E47-986A-7E6E70C779CF}"/>
          </ac:spMkLst>
        </pc:spChg>
        <pc:cxnChg chg="del">
          <ac:chgData name="victor lorenzo sellares" userId="cca9b460c6724927" providerId="LiveId" clId="{3A00A682-F8FE-45F9-B098-7DF95A62FA1F}" dt="2022-02-19T20:14:11.551" v="12" actId="478"/>
          <ac:cxnSpMkLst>
            <pc:docMk/>
            <pc:sldMk cId="4080734583" sldId="273"/>
            <ac:cxnSpMk id="5" creationId="{F4BB9DA8-E9F0-9D4E-9B56-5795EC590C8E}"/>
          </ac:cxnSpMkLst>
        </pc:cxnChg>
        <pc:cxnChg chg="add mod">
          <ac:chgData name="victor lorenzo sellares" userId="cca9b460c6724927" providerId="LiveId" clId="{3A00A682-F8FE-45F9-B098-7DF95A62FA1F}" dt="2022-02-19T20:14:12.317" v="13"/>
          <ac:cxnSpMkLst>
            <pc:docMk/>
            <pc:sldMk cId="4080734583" sldId="273"/>
            <ac:cxnSpMk id="6" creationId="{92DF2C8F-A56A-4FB7-B081-57621B7E0647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05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548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715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2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046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43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09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7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45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46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02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7515-0AC2-4F4F-B0E0-C97BC7FA6783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911B9-235D-433F-B1B9-2837E49E6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41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efrologiaaldia.org/es-articulo-glomerulonefritis-rapidamente-progresivas-187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50D8242-C105-4388-B045-D9472AD3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951" y="77585"/>
            <a:ext cx="14763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victor\OneDrive\NEFROLOGIA AL DIA\DOMINIO\Dossier\Icono NAD.jpg">
            <a:extLst>
              <a:ext uri="{FF2B5EF4-FFF2-40B4-BE49-F238E27FC236}">
                <a16:creationId xmlns:a16="http://schemas.microsoft.com/office/drawing/2014/main" id="{571B981C-7C77-4DF0-9EC7-2B4FF0EF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" y="242887"/>
            <a:ext cx="18716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8 Rectángulo">
            <a:extLst>
              <a:ext uri="{FF2B5EF4-FFF2-40B4-BE49-F238E27FC236}">
                <a16:creationId xmlns:a16="http://schemas.microsoft.com/office/drawing/2014/main" id="{7F5B5D1A-9B7A-43B6-970D-80C8951D0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260" y="254209"/>
            <a:ext cx="7797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>
                <a:solidFill>
                  <a:srgbClr val="0000FF"/>
                </a:solidFill>
              </a:rPr>
              <a:t>ATLAS DE HISTOPATOLOGÍA RENAL</a:t>
            </a: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1BC8A7DA-92C5-47AB-9B08-23DA173C6048}"/>
              </a:ext>
            </a:extLst>
          </p:cNvPr>
          <p:cNvCxnSpPr>
            <a:cxnSpLocks/>
          </p:cNvCxnSpPr>
          <p:nvPr/>
        </p:nvCxnSpPr>
        <p:spPr>
          <a:xfrm>
            <a:off x="916604" y="1471921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CuadroTexto 7">
            <a:extLst>
              <a:ext uri="{FF2B5EF4-FFF2-40B4-BE49-F238E27FC236}">
                <a16:creationId xmlns:a16="http://schemas.microsoft.com/office/drawing/2014/main" id="{2C3DFE92-6DA5-4104-9E93-2EA893E6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9475"/>
            <a:ext cx="322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u="sng">
                <a:solidFill>
                  <a:srgbClr val="0000FF"/>
                </a:solidFill>
                <a:latin typeface="Arial" panose="020B0604020202020204" pitchFamily="34" charset="0"/>
              </a:rPr>
              <a:t>  http://www.nefrologiaaldia.org</a:t>
            </a:r>
          </a:p>
        </p:txBody>
      </p:sp>
      <p:sp>
        <p:nvSpPr>
          <p:cNvPr id="8" name="8 Rectángulo">
            <a:extLst>
              <a:ext uri="{FF2B5EF4-FFF2-40B4-BE49-F238E27FC236}">
                <a16:creationId xmlns:a16="http://schemas.microsoft.com/office/drawing/2014/main" id="{08B34EF1-F3D3-4D23-8010-5B954988C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813" y="1812431"/>
            <a:ext cx="74191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/>
              <a:t>GLOMERULONEFRITIS RÁPIDAMENTE PROGRESIVA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76C8A9-2E6B-48D4-A026-946853714AE3}"/>
              </a:ext>
            </a:extLst>
          </p:cNvPr>
          <p:cNvSpPr txBox="1"/>
          <p:nvPr/>
        </p:nvSpPr>
        <p:spPr>
          <a:xfrm>
            <a:off x="4820470" y="5386079"/>
            <a:ext cx="430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Enlace temario Nefrología al Día</a:t>
            </a:r>
            <a:endParaRPr lang="es-ES" b="1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381A186-CD4A-4F91-A305-9494BB66045F}"/>
              </a:ext>
            </a:extLst>
          </p:cNvPr>
          <p:cNvSpPr txBox="1"/>
          <p:nvPr/>
        </p:nvSpPr>
        <p:spPr>
          <a:xfrm>
            <a:off x="4820470" y="3485982"/>
            <a:ext cx="400346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Autores</a:t>
            </a:r>
          </a:p>
          <a:p>
            <a:pPr lvl="1"/>
            <a:r>
              <a:rPr lang="es-ES" b="1" i="1"/>
              <a:t>Rosario Serrano </a:t>
            </a:r>
          </a:p>
          <a:p>
            <a:pPr lvl="1"/>
            <a:r>
              <a:rPr lang="es-ES" b="1" i="1"/>
              <a:t>Borja </a:t>
            </a:r>
            <a:r>
              <a:rPr lang="es-ES" b="1" i="1" dirty="0"/>
              <a:t>Quiroga</a:t>
            </a:r>
          </a:p>
          <a:p>
            <a:pPr lvl="1"/>
            <a:r>
              <a:rPr lang="es-ES" i="1"/>
              <a:t>       </a:t>
            </a:r>
            <a:r>
              <a:rPr lang="es-ES" b="1" i="1"/>
              <a:t>Hospital </a:t>
            </a:r>
            <a:r>
              <a:rPr lang="es-ES" b="1" i="1" dirty="0"/>
              <a:t>de </a:t>
            </a:r>
            <a:r>
              <a:rPr lang="es-ES" b="1" i="1"/>
              <a:t>la Princesa. Madrid</a:t>
            </a:r>
            <a:endParaRPr lang="es-ES" b="1" i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C7BD31-861A-4066-8CF3-8BD3C0DA0869}"/>
              </a:ext>
            </a:extLst>
          </p:cNvPr>
          <p:cNvGrpSpPr/>
          <p:nvPr/>
        </p:nvGrpSpPr>
        <p:grpSpPr>
          <a:xfrm>
            <a:off x="214497" y="1981748"/>
            <a:ext cx="4174966" cy="4110278"/>
            <a:chOff x="96669" y="1773929"/>
            <a:chExt cx="4174966" cy="4110278"/>
          </a:xfrm>
        </p:grpSpPr>
        <p:pic>
          <p:nvPicPr>
            <p:cNvPr id="3079" name="Imagen 10">
              <a:extLst>
                <a:ext uri="{FF2B5EF4-FFF2-40B4-BE49-F238E27FC236}">
                  <a16:creationId xmlns:a16="http://schemas.microsoft.com/office/drawing/2014/main" id="{475D4968-3561-4C83-A279-FEFE1DC6E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18" y="1773929"/>
              <a:ext cx="3868269" cy="406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1965E927-C237-4C04-9E21-712AEF2E0ED4}"/>
                </a:ext>
              </a:extLst>
            </p:cNvPr>
            <p:cNvSpPr/>
            <p:nvPr/>
          </p:nvSpPr>
          <p:spPr>
            <a:xfrm rot="5400000">
              <a:off x="154067" y="1766640"/>
              <a:ext cx="4060169" cy="41749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9E06CC6-1E80-4F96-88DA-354F5DA8C88F}"/>
              </a:ext>
            </a:extLst>
          </p:cNvPr>
          <p:cNvSpPr txBox="1"/>
          <p:nvPr/>
        </p:nvSpPr>
        <p:spPr>
          <a:xfrm>
            <a:off x="4820470" y="5829829"/>
            <a:ext cx="4674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5"/>
              </a:rPr>
              <a:t>Glomerulonefritis Rápidamente progresivas | Nefrología al día (nefrologiaaldia.org)</a:t>
            </a:r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AAB55F5-73E9-4592-B8D4-DB114388204B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II. Mediado por inmunocomplejos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2126278A-FFE9-4C0D-8F91-2C6565976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5" t="46" r="26241" b="-322"/>
          <a:stretch/>
        </p:blipFill>
        <p:spPr>
          <a:xfrm>
            <a:off x="243114" y="803643"/>
            <a:ext cx="2926291" cy="3620877"/>
          </a:xfrm>
          <a:prstGeom prst="rect">
            <a:avLst/>
          </a:prstGeom>
        </p:spPr>
      </p:pic>
      <p:pic>
        <p:nvPicPr>
          <p:cNvPr id="4" name="Imagen 4" descr="Imagen que contiene grande, tabla, lado, comida&#10;&#10;Descripción generada automáticamente">
            <a:extLst>
              <a:ext uri="{FF2B5EF4-FFF2-40B4-BE49-F238E27FC236}">
                <a16:creationId xmlns:a16="http://schemas.microsoft.com/office/drawing/2014/main" id="{2353571C-3A0B-4CDD-B929-E15467F57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5" r="13283" b="250"/>
          <a:stretch/>
        </p:blipFill>
        <p:spPr>
          <a:xfrm>
            <a:off x="4568007" y="803643"/>
            <a:ext cx="2923931" cy="36178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0F43BED-CE12-42B7-A59F-EC8DC2746961}"/>
              </a:ext>
            </a:extLst>
          </p:cNvPr>
          <p:cNvSpPr txBox="1"/>
          <p:nvPr/>
        </p:nvSpPr>
        <p:spPr>
          <a:xfrm>
            <a:off x="6801755" y="3962398"/>
            <a:ext cx="547914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/>
              <a:t>PAS</a:t>
            </a:r>
            <a:endParaRPr lang="es-ES" dirty="0">
              <a:cs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2B1535-A783-498B-8EB8-0405B1D55B44}"/>
              </a:ext>
            </a:extLst>
          </p:cNvPr>
          <p:cNvSpPr txBox="1"/>
          <p:nvPr/>
        </p:nvSpPr>
        <p:spPr>
          <a:xfrm>
            <a:off x="2039256" y="3998685"/>
            <a:ext cx="1055914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600" dirty="0" err="1"/>
              <a:t>Tricrómico</a:t>
            </a:r>
            <a:endParaRPr lang="es-ES" sz="1600" dirty="0" err="1">
              <a:cs typeface="Calibri"/>
            </a:endParaRPr>
          </a:p>
        </p:txBody>
      </p:sp>
      <p:pic>
        <p:nvPicPr>
          <p:cNvPr id="8" name="Imagen 11" descr="Imagen que contiene tela, tabla, alfombra, morado&#10;&#10;Descripción generada automáticamente">
            <a:extLst>
              <a:ext uri="{FF2B5EF4-FFF2-40B4-BE49-F238E27FC236}">
                <a16:creationId xmlns:a16="http://schemas.microsoft.com/office/drawing/2014/main" id="{0580CD28-324F-4BD7-AB48-EA457B3F1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31" r="15365" b="339"/>
          <a:stretch/>
        </p:blipFill>
        <p:spPr>
          <a:xfrm>
            <a:off x="9146902" y="803643"/>
            <a:ext cx="2940121" cy="362175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0C24E8F-4DE2-4061-9A12-B3290E63AFF1}"/>
              </a:ext>
            </a:extLst>
          </p:cNvPr>
          <p:cNvSpPr txBox="1"/>
          <p:nvPr/>
        </p:nvSpPr>
        <p:spPr>
          <a:xfrm>
            <a:off x="11328397" y="3980540"/>
            <a:ext cx="53884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/>
              <a:t>PAS</a:t>
            </a:r>
            <a:endParaRPr lang="es-ES" b="1" dirty="0">
              <a:cs typeface="Calibri"/>
            </a:endParaRPr>
          </a:p>
        </p:txBody>
      </p:sp>
      <p:pic>
        <p:nvPicPr>
          <p:cNvPr id="13" name="Imagen 13">
            <a:extLst>
              <a:ext uri="{FF2B5EF4-FFF2-40B4-BE49-F238E27FC236}">
                <a16:creationId xmlns:a16="http://schemas.microsoft.com/office/drawing/2014/main" id="{C233770F-5611-4A0A-B506-409B7566D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91" r="11881" b="441"/>
          <a:stretch/>
        </p:blipFill>
        <p:spPr>
          <a:xfrm>
            <a:off x="333828" y="4558843"/>
            <a:ext cx="2209051" cy="204924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B89AD26-8852-478A-A76B-9A3C5D75C7CE}"/>
              </a:ext>
            </a:extLst>
          </p:cNvPr>
          <p:cNvSpPr txBox="1"/>
          <p:nvPr/>
        </p:nvSpPr>
        <p:spPr>
          <a:xfrm>
            <a:off x="2048328" y="6248400"/>
            <a:ext cx="4572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IgG</a:t>
            </a:r>
            <a:endParaRPr lang="en-US" sz="14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6" name="Imagen 16">
            <a:extLst>
              <a:ext uri="{FF2B5EF4-FFF2-40B4-BE49-F238E27FC236}">
                <a16:creationId xmlns:a16="http://schemas.microsoft.com/office/drawing/2014/main" id="{5B6FE88B-0F96-4268-B4FD-A3DE78C73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780" y="4558843"/>
            <a:ext cx="2743200" cy="205831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B2BC16C-4C8D-457B-AE53-3CC26E53B7F8}"/>
              </a:ext>
            </a:extLst>
          </p:cNvPr>
          <p:cNvSpPr txBox="1"/>
          <p:nvPr/>
        </p:nvSpPr>
        <p:spPr>
          <a:xfrm>
            <a:off x="4751613" y="6248399"/>
            <a:ext cx="529773" cy="30777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IgM</a:t>
            </a:r>
            <a:endParaRPr lang="en-US" sz="14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8" name="Imagen 18" descr="Imagen que contiene pasto, verde, sostener, parado&#10;&#10;Descripción generada automáticamente">
            <a:extLst>
              <a:ext uri="{FF2B5EF4-FFF2-40B4-BE49-F238E27FC236}">
                <a16:creationId xmlns:a16="http://schemas.microsoft.com/office/drawing/2014/main" id="{E6C18F5E-673B-45D3-BF9D-36D8A8CF1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947" y="4555191"/>
            <a:ext cx="2743200" cy="2065619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9F35070-2B0D-433F-805E-5180EDCA9957}"/>
              </a:ext>
            </a:extLst>
          </p:cNvPr>
          <p:cNvSpPr txBox="1"/>
          <p:nvPr/>
        </p:nvSpPr>
        <p:spPr>
          <a:xfrm>
            <a:off x="7708897" y="6275612"/>
            <a:ext cx="384631" cy="30777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cs typeface="Calibri"/>
              </a:rPr>
              <a:t>C3</a:t>
            </a:r>
          </a:p>
        </p:txBody>
      </p:sp>
      <p:pic>
        <p:nvPicPr>
          <p:cNvPr id="20" name="Imagen 20">
            <a:extLst>
              <a:ext uri="{FF2B5EF4-FFF2-40B4-BE49-F238E27FC236}">
                <a16:creationId xmlns:a16="http://schemas.microsoft.com/office/drawing/2014/main" id="{90FC4B31-05D9-43C8-B5A9-060B27FD09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10" t="-684" r="30561" b="947"/>
          <a:stretch/>
        </p:blipFill>
        <p:spPr>
          <a:xfrm>
            <a:off x="8244114" y="4555191"/>
            <a:ext cx="1868692" cy="206834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D41F678-CBD9-4B50-9D75-262ACE36305D}"/>
              </a:ext>
            </a:extLst>
          </p:cNvPr>
          <p:cNvSpPr txBox="1"/>
          <p:nvPr/>
        </p:nvSpPr>
        <p:spPr>
          <a:xfrm>
            <a:off x="9595754" y="6275611"/>
            <a:ext cx="493487" cy="30777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cs typeface="Calibri"/>
              </a:rPr>
              <a:t>C1q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E949F2-4708-4648-A76F-49989E004699}"/>
              </a:ext>
            </a:extLst>
          </p:cNvPr>
          <p:cNvSpPr txBox="1"/>
          <p:nvPr/>
        </p:nvSpPr>
        <p:spPr>
          <a:xfrm>
            <a:off x="3173184" y="805544"/>
            <a:ext cx="1725387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/>
              <a:t>Proliferación</a:t>
            </a:r>
            <a:r>
              <a:rPr lang="en-US" sz="2000" dirty="0"/>
              <a:t> </a:t>
            </a:r>
            <a:r>
              <a:rPr lang="en-US" sz="2000" err="1"/>
              <a:t>extracapilar</a:t>
            </a:r>
            <a:r>
              <a:rPr lang="en-US" sz="2000"/>
              <a:t>     fibrocelular</a:t>
            </a:r>
            <a:endParaRPr lang="en-US" sz="2000" dirty="0" err="1">
              <a:cs typeface="Calibri"/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012446A6-8F7D-465B-AE06-EBF2D417E407}"/>
              </a:ext>
            </a:extLst>
          </p:cNvPr>
          <p:cNvCxnSpPr/>
          <p:nvPr/>
        </p:nvCxnSpPr>
        <p:spPr>
          <a:xfrm>
            <a:off x="3876674" y="1774077"/>
            <a:ext cx="1367971" cy="3247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AEBDCEB3-5724-4302-AB0F-F787A4D9E9E5}"/>
              </a:ext>
            </a:extLst>
          </p:cNvPr>
          <p:cNvCxnSpPr>
            <a:cxnSpLocks/>
          </p:cNvCxnSpPr>
          <p:nvPr/>
        </p:nvCxnSpPr>
        <p:spPr>
          <a:xfrm flipH="1">
            <a:off x="2151287" y="1774077"/>
            <a:ext cx="1725387" cy="2612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3447C9D-5DE5-45B1-A240-D1A218785126}"/>
              </a:ext>
            </a:extLst>
          </p:cNvPr>
          <p:cNvSpPr txBox="1"/>
          <p:nvPr/>
        </p:nvSpPr>
        <p:spPr>
          <a:xfrm>
            <a:off x="7530826" y="2783115"/>
            <a:ext cx="150613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/>
              <a:t>Proliferación</a:t>
            </a:r>
            <a:r>
              <a:rPr lang="en-US" sz="2000" dirty="0"/>
              <a:t> </a:t>
            </a:r>
            <a:r>
              <a:rPr lang="en-US" sz="2000" dirty="0" err="1"/>
              <a:t>endocapilar</a:t>
            </a:r>
            <a:r>
              <a:rPr lang="en-US" sz="2000" dirty="0"/>
              <a:t> </a:t>
            </a:r>
            <a:endParaRPr lang="en-US" sz="2000" dirty="0">
              <a:cs typeface="Calibri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DD043F6-E46B-46C0-9C2B-A5FBA6227040}"/>
              </a:ext>
            </a:extLst>
          </p:cNvPr>
          <p:cNvSpPr txBox="1"/>
          <p:nvPr/>
        </p:nvSpPr>
        <p:spPr>
          <a:xfrm>
            <a:off x="7530825" y="3599543"/>
            <a:ext cx="150613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err="1"/>
              <a:t>Proliferación</a:t>
            </a:r>
            <a:r>
              <a:rPr lang="en-US" sz="2000"/>
              <a:t> extracapilar</a:t>
            </a:r>
            <a:endParaRPr lang="en-US" sz="2000" dirty="0">
              <a:cs typeface="Calibri"/>
            </a:endParaRP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8D16BC5B-D87E-4B03-BAF4-18C75CA39BF7}"/>
              </a:ext>
            </a:extLst>
          </p:cNvPr>
          <p:cNvCxnSpPr>
            <a:cxnSpLocks/>
          </p:cNvCxnSpPr>
          <p:nvPr/>
        </p:nvCxnSpPr>
        <p:spPr>
          <a:xfrm flipV="1">
            <a:off x="8965745" y="3657145"/>
            <a:ext cx="633186" cy="31024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F1AC0B09-9195-48D6-B1F5-1A7F485452EE}"/>
              </a:ext>
            </a:extLst>
          </p:cNvPr>
          <p:cNvCxnSpPr>
            <a:cxnSpLocks/>
          </p:cNvCxnSpPr>
          <p:nvPr/>
        </p:nvCxnSpPr>
        <p:spPr>
          <a:xfrm flipV="1">
            <a:off x="8938530" y="2895144"/>
            <a:ext cx="633186" cy="31024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5B360CB-59DB-4B83-A68C-5CB0A4043CF9}"/>
              </a:ext>
            </a:extLst>
          </p:cNvPr>
          <p:cNvSpPr txBox="1"/>
          <p:nvPr/>
        </p:nvSpPr>
        <p:spPr>
          <a:xfrm>
            <a:off x="10357754" y="5132613"/>
            <a:ext cx="15820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solidFill>
                  <a:srgbClr val="2F5496"/>
                </a:solidFill>
                <a:cs typeface="Calibri"/>
              </a:rPr>
              <a:t>Nefropatía</a:t>
            </a:r>
            <a:r>
              <a:rPr lang="en-US" sz="2400" b="1" dirty="0">
                <a:solidFill>
                  <a:srgbClr val="2F5496"/>
                </a:solidFill>
                <a:cs typeface="Calibri"/>
              </a:rPr>
              <a:t> </a:t>
            </a:r>
            <a:r>
              <a:rPr lang="en-US" sz="2400" b="1" dirty="0" err="1">
                <a:solidFill>
                  <a:srgbClr val="2F5496"/>
                </a:solidFill>
                <a:cs typeface="Calibri"/>
              </a:rPr>
              <a:t>lúpica</a:t>
            </a:r>
          </a:p>
        </p:txBody>
      </p:sp>
      <p:cxnSp>
        <p:nvCxnSpPr>
          <p:cNvPr id="29" name="10 Conector recto">
            <a:extLst>
              <a:ext uri="{FF2B5EF4-FFF2-40B4-BE49-F238E27FC236}">
                <a16:creationId xmlns:a16="http://schemas.microsoft.com/office/drawing/2014/main" id="{0B462A77-9599-486F-A3D1-F5AC968ED59D}"/>
              </a:ext>
            </a:extLst>
          </p:cNvPr>
          <p:cNvCxnSpPr>
            <a:cxnSpLocks/>
          </p:cNvCxnSpPr>
          <p:nvPr/>
        </p:nvCxnSpPr>
        <p:spPr>
          <a:xfrm>
            <a:off x="611804" y="68683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014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188E6DAD-9246-44FF-A4FA-309FD5481E1D}"/>
              </a:ext>
            </a:extLst>
          </p:cNvPr>
          <p:cNvGrpSpPr/>
          <p:nvPr/>
        </p:nvGrpSpPr>
        <p:grpSpPr>
          <a:xfrm>
            <a:off x="584388" y="1093152"/>
            <a:ext cx="6320907" cy="5253858"/>
            <a:chOff x="1004361" y="1690688"/>
            <a:chExt cx="4375142" cy="4814179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1" t="37902" r="24818" b="-56"/>
            <a:stretch/>
          </p:blipFill>
          <p:spPr>
            <a:xfrm>
              <a:off x="1004361" y="1690688"/>
              <a:ext cx="4375142" cy="4814179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3599556" y="2217926"/>
              <a:ext cx="318346" cy="3384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/>
                <a:t>(a)</a:t>
              </a:r>
            </a:p>
          </p:txBody>
        </p:sp>
        <p:cxnSp>
          <p:nvCxnSpPr>
            <p:cNvPr id="10" name="Conector recto de flecha 9"/>
            <p:cNvCxnSpPr/>
            <p:nvPr/>
          </p:nvCxnSpPr>
          <p:spPr>
            <a:xfrm>
              <a:off x="3759200" y="2612647"/>
              <a:ext cx="0" cy="5343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10"/>
            <p:cNvSpPr txBox="1"/>
            <p:nvPr/>
          </p:nvSpPr>
          <p:spPr>
            <a:xfrm>
              <a:off x="1540828" y="2446080"/>
              <a:ext cx="4235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/>
                <a:t>(c)</a:t>
              </a:r>
            </a:p>
          </p:txBody>
        </p:sp>
        <p:cxnSp>
          <p:nvCxnSpPr>
            <p:cNvPr id="12" name="Conector recto de flecha 11"/>
            <p:cNvCxnSpPr>
              <a:cxnSpLocks/>
            </p:cNvCxnSpPr>
            <p:nvPr/>
          </p:nvCxnSpPr>
          <p:spPr>
            <a:xfrm>
              <a:off x="1964342" y="2660610"/>
              <a:ext cx="553463" cy="75362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12"/>
            <p:cNvSpPr txBox="1"/>
            <p:nvPr/>
          </p:nvSpPr>
          <p:spPr>
            <a:xfrm>
              <a:off x="1654020" y="4095698"/>
              <a:ext cx="342287" cy="3384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/>
                <a:t>(b)</a:t>
              </a:r>
            </a:p>
          </p:txBody>
        </p:sp>
        <p:cxnSp>
          <p:nvCxnSpPr>
            <p:cNvPr id="14" name="Conector recto de flecha 13"/>
            <p:cNvCxnSpPr/>
            <p:nvPr/>
          </p:nvCxnSpPr>
          <p:spPr>
            <a:xfrm flipV="1">
              <a:off x="2058393" y="4176584"/>
              <a:ext cx="997845" cy="8536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uadroTexto 6"/>
          <p:cNvSpPr txBox="1"/>
          <p:nvPr/>
        </p:nvSpPr>
        <p:spPr>
          <a:xfrm>
            <a:off x="7023282" y="1093152"/>
            <a:ext cx="473118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dirty="0"/>
              <a:t>(a) Infiltración de </a:t>
            </a:r>
            <a:r>
              <a:rPr lang="es-ES" sz="2000" b="1" dirty="0">
                <a:solidFill>
                  <a:srgbClr val="0000FF"/>
                </a:solidFill>
              </a:rPr>
              <a:t>polimorfonucleares</a:t>
            </a:r>
            <a:endParaRPr lang="es-ES" sz="2000" b="1" dirty="0">
              <a:solidFill>
                <a:srgbClr val="0000FF"/>
              </a:solidFill>
              <a:cs typeface="Calibri" panose="020F0502020204030204"/>
            </a:endParaRPr>
          </a:p>
          <a:p>
            <a:r>
              <a:rPr lang="es-ES" sz="2000" dirty="0"/>
              <a:t>(b) </a:t>
            </a:r>
            <a:r>
              <a:rPr lang="es-ES" sz="2000" b="1" dirty="0">
                <a:solidFill>
                  <a:srgbClr val="0000FF"/>
                </a:solidFill>
              </a:rPr>
              <a:t>Semilunas</a:t>
            </a:r>
            <a:r>
              <a:rPr lang="es-ES" sz="2000" dirty="0"/>
              <a:t> fibroepiteliales </a:t>
            </a:r>
            <a:endParaRPr lang="es-ES" sz="2000" dirty="0">
              <a:cs typeface="Calibri"/>
            </a:endParaRPr>
          </a:p>
          <a:p>
            <a:r>
              <a:rPr lang="es-ES" sz="2000" dirty="0"/>
              <a:t>(c) </a:t>
            </a:r>
            <a:r>
              <a:rPr lang="es-ES" sz="2000" b="1" dirty="0">
                <a:solidFill>
                  <a:srgbClr val="0000FF"/>
                </a:solidFill>
              </a:rPr>
              <a:t>Necrosis</a:t>
            </a:r>
            <a:r>
              <a:rPr lang="es-ES" sz="2000" dirty="0"/>
              <a:t> fibrinoide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118EBA9-8E42-48A2-9447-7EB91AA3596B}"/>
              </a:ext>
            </a:extLst>
          </p:cNvPr>
          <p:cNvSpPr txBox="1">
            <a:spLocks/>
          </p:cNvSpPr>
          <p:nvPr/>
        </p:nvSpPr>
        <p:spPr>
          <a:xfrm>
            <a:off x="397208" y="80403"/>
            <a:ext cx="11103093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III. Sin depósitos de inmunoglobulinas 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o pauci-inmune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3ADC82F-7A33-425A-B93A-801BE8DC503B}"/>
              </a:ext>
            </a:extLst>
          </p:cNvPr>
          <p:cNvSpPr txBox="1"/>
          <p:nvPr/>
        </p:nvSpPr>
        <p:spPr>
          <a:xfrm>
            <a:off x="5948034" y="5904688"/>
            <a:ext cx="5889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/>
              <a:t>H&amp;E</a:t>
            </a:r>
            <a:endParaRPr lang="es-ES" sz="1600" b="1" dirty="0"/>
          </a:p>
        </p:txBody>
      </p:sp>
      <p:cxnSp>
        <p:nvCxnSpPr>
          <p:cNvPr id="19" name="10 Conector recto">
            <a:extLst>
              <a:ext uri="{FF2B5EF4-FFF2-40B4-BE49-F238E27FC236}">
                <a16:creationId xmlns:a16="http://schemas.microsoft.com/office/drawing/2014/main" id="{492D483D-B51A-4079-9EFC-DF0D1AB24CD3}"/>
              </a:ext>
            </a:extLst>
          </p:cNvPr>
          <p:cNvCxnSpPr>
            <a:cxnSpLocks/>
          </p:cNvCxnSpPr>
          <p:nvPr/>
        </p:nvCxnSpPr>
        <p:spPr>
          <a:xfrm>
            <a:off x="611804" y="68683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839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9FA456F6-803A-46D2-A95A-6FC8D89F7CFC}"/>
              </a:ext>
            </a:extLst>
          </p:cNvPr>
          <p:cNvGrpSpPr/>
          <p:nvPr/>
        </p:nvGrpSpPr>
        <p:grpSpPr>
          <a:xfrm>
            <a:off x="584387" y="1135116"/>
            <a:ext cx="6320907" cy="5253857"/>
            <a:chOff x="633857" y="1923392"/>
            <a:chExt cx="5733014" cy="458776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57" y="1923392"/>
              <a:ext cx="5733014" cy="458776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CuadroTexto 6"/>
            <p:cNvSpPr txBox="1"/>
            <p:nvPr/>
          </p:nvSpPr>
          <p:spPr>
            <a:xfrm>
              <a:off x="3082126" y="3418510"/>
              <a:ext cx="436338" cy="36933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/>
                <a:t>(a)</a:t>
              </a:r>
            </a:p>
          </p:txBody>
        </p:sp>
        <p:cxnSp>
          <p:nvCxnSpPr>
            <p:cNvPr id="8" name="Conector recto de flecha 7"/>
            <p:cNvCxnSpPr>
              <a:cxnSpLocks/>
            </p:cNvCxnSpPr>
            <p:nvPr/>
          </p:nvCxnSpPr>
          <p:spPr>
            <a:xfrm flipH="1">
              <a:off x="3195050" y="3787842"/>
              <a:ext cx="91472" cy="81408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8"/>
            <p:cNvSpPr txBox="1"/>
            <p:nvPr/>
          </p:nvSpPr>
          <p:spPr>
            <a:xfrm>
              <a:off x="4911793" y="5450567"/>
              <a:ext cx="447558" cy="36933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(b)</a:t>
              </a:r>
            </a:p>
          </p:txBody>
        </p:sp>
        <p:cxnSp>
          <p:nvCxnSpPr>
            <p:cNvPr id="10" name="Conector recto de flecha 9"/>
            <p:cNvCxnSpPr/>
            <p:nvPr/>
          </p:nvCxnSpPr>
          <p:spPr>
            <a:xfrm flipH="1" flipV="1">
              <a:off x="4487917" y="5339255"/>
              <a:ext cx="423876" cy="2959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10"/>
            <p:cNvSpPr txBox="1"/>
            <p:nvPr/>
          </p:nvSpPr>
          <p:spPr>
            <a:xfrm>
              <a:off x="2295413" y="2884199"/>
              <a:ext cx="436338" cy="36933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(c)</a:t>
              </a:r>
            </a:p>
          </p:txBody>
        </p:sp>
        <p:cxnSp>
          <p:nvCxnSpPr>
            <p:cNvPr id="12" name="Conector recto de flecha 11"/>
            <p:cNvCxnSpPr/>
            <p:nvPr/>
          </p:nvCxnSpPr>
          <p:spPr>
            <a:xfrm>
              <a:off x="2499809" y="3253531"/>
              <a:ext cx="0" cy="5343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0004351-4057-42C8-B8EE-7BECB81FF81E}"/>
              </a:ext>
            </a:extLst>
          </p:cNvPr>
          <p:cNvSpPr txBox="1"/>
          <p:nvPr/>
        </p:nvSpPr>
        <p:spPr>
          <a:xfrm>
            <a:off x="7023282" y="1093152"/>
            <a:ext cx="47311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dirty="0"/>
              <a:t>(a) Intensa </a:t>
            </a:r>
            <a:r>
              <a:rPr lang="es-ES" sz="2000" b="1" dirty="0">
                <a:solidFill>
                  <a:srgbClr val="0000FF"/>
                </a:solidFill>
              </a:rPr>
              <a:t>necrosis fibrinoide</a:t>
            </a:r>
            <a:endParaRPr lang="es-ES" sz="2000" b="1" dirty="0">
              <a:solidFill>
                <a:srgbClr val="0000FF"/>
              </a:solidFill>
              <a:cs typeface="Calibri" panose="020F0502020204030204"/>
            </a:endParaRPr>
          </a:p>
          <a:p>
            <a:r>
              <a:rPr lang="es-ES" sz="2000" dirty="0"/>
              <a:t>(b) </a:t>
            </a:r>
            <a:r>
              <a:rPr lang="es-ES" sz="2000" b="1" dirty="0">
                <a:solidFill>
                  <a:srgbClr val="0000FF"/>
                </a:solidFill>
              </a:rPr>
              <a:t>Semiluna</a:t>
            </a:r>
            <a:r>
              <a:rPr lang="es-ES" sz="2000" dirty="0"/>
              <a:t> epitelial</a:t>
            </a:r>
            <a:endParaRPr lang="es-ES" sz="2000" dirty="0">
              <a:cs typeface="Calibri"/>
            </a:endParaRPr>
          </a:p>
          <a:p>
            <a:r>
              <a:rPr lang="es-ES" sz="2000" dirty="0"/>
              <a:t>(c) con penacho glomerular conservado parcialmente 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8A48511F-4617-4C05-8278-9B8D1EA6A229}"/>
              </a:ext>
            </a:extLst>
          </p:cNvPr>
          <p:cNvSpPr txBox="1">
            <a:spLocks/>
          </p:cNvSpPr>
          <p:nvPr/>
        </p:nvSpPr>
        <p:spPr>
          <a:xfrm>
            <a:off x="397208" y="80403"/>
            <a:ext cx="11103093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III. Sin depósitos de inmunoglobulinas 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o pauci-inmune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5721BA6-61A7-4D8B-B96A-74AC6E5137F3}"/>
              </a:ext>
            </a:extLst>
          </p:cNvPr>
          <p:cNvSpPr txBox="1"/>
          <p:nvPr/>
        </p:nvSpPr>
        <p:spPr>
          <a:xfrm>
            <a:off x="5948034" y="5904688"/>
            <a:ext cx="5889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/>
              <a:t>H&amp;E</a:t>
            </a:r>
            <a:endParaRPr lang="es-ES" sz="1600" b="1" dirty="0"/>
          </a:p>
        </p:txBody>
      </p:sp>
      <p:cxnSp>
        <p:nvCxnSpPr>
          <p:cNvPr id="18" name="10 Conector recto">
            <a:extLst>
              <a:ext uri="{FF2B5EF4-FFF2-40B4-BE49-F238E27FC236}">
                <a16:creationId xmlns:a16="http://schemas.microsoft.com/office/drawing/2014/main" id="{EEBD1771-5A69-4D7F-BA4F-C7CCDBA5D2D3}"/>
              </a:ext>
            </a:extLst>
          </p:cNvPr>
          <p:cNvCxnSpPr>
            <a:cxnSpLocks/>
          </p:cNvCxnSpPr>
          <p:nvPr/>
        </p:nvCxnSpPr>
        <p:spPr>
          <a:xfrm>
            <a:off x="611804" y="68683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335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CB19D99F-D2AA-4FD2-88D9-20DCCD910421}"/>
              </a:ext>
            </a:extLst>
          </p:cNvPr>
          <p:cNvSpPr txBox="1"/>
          <p:nvPr/>
        </p:nvSpPr>
        <p:spPr>
          <a:xfrm>
            <a:off x="7288753" y="1093152"/>
            <a:ext cx="207647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 dirty="0"/>
              <a:t>Semiluna fibrosa</a:t>
            </a:r>
            <a:endParaRPr lang="es-ES" sz="2000" b="1" dirty="0">
              <a:cs typeface="Calibri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FE46529-ABBC-4450-B111-B476E366D656}"/>
              </a:ext>
            </a:extLst>
          </p:cNvPr>
          <p:cNvGrpSpPr/>
          <p:nvPr/>
        </p:nvGrpSpPr>
        <p:grpSpPr>
          <a:xfrm>
            <a:off x="584388" y="1135116"/>
            <a:ext cx="6704365" cy="5253857"/>
            <a:chOff x="584388" y="1135116"/>
            <a:chExt cx="6704365" cy="525385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7" t="18391" b="14942"/>
            <a:stretch/>
          </p:blipFill>
          <p:spPr>
            <a:xfrm>
              <a:off x="584388" y="1135116"/>
              <a:ext cx="6320906" cy="5253857"/>
            </a:xfrm>
            <a:prstGeom prst="rect">
              <a:avLst/>
            </a:prstGeom>
          </p:spPr>
        </p:pic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499074A0-E60B-45D8-B22F-7084D7A5AE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0839" y="1493262"/>
              <a:ext cx="3527914" cy="113195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re 1">
            <a:extLst>
              <a:ext uri="{FF2B5EF4-FFF2-40B4-BE49-F238E27FC236}">
                <a16:creationId xmlns:a16="http://schemas.microsoft.com/office/drawing/2014/main" id="{FC448055-F70C-4E2A-BF3D-0017789A12A5}"/>
              </a:ext>
            </a:extLst>
          </p:cNvPr>
          <p:cNvSpPr txBox="1">
            <a:spLocks/>
          </p:cNvSpPr>
          <p:nvPr/>
        </p:nvSpPr>
        <p:spPr>
          <a:xfrm>
            <a:off x="397208" y="80403"/>
            <a:ext cx="11103093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III. Sin depósitos de inmunoglobulinas 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o pauci-inmune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258C36-4917-4B8B-9470-CFE2F70A2FDA}"/>
              </a:ext>
            </a:extLst>
          </p:cNvPr>
          <p:cNvSpPr txBox="1"/>
          <p:nvPr/>
        </p:nvSpPr>
        <p:spPr>
          <a:xfrm>
            <a:off x="5948034" y="5904688"/>
            <a:ext cx="5889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/>
              <a:t>H&amp;E</a:t>
            </a:r>
            <a:endParaRPr lang="es-ES" sz="1600" b="1" dirty="0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9932B99-E0AF-4B4B-ADB6-6A3D7E1CDA71}"/>
              </a:ext>
            </a:extLst>
          </p:cNvPr>
          <p:cNvCxnSpPr>
            <a:cxnSpLocks/>
          </p:cNvCxnSpPr>
          <p:nvPr/>
        </p:nvCxnSpPr>
        <p:spPr>
          <a:xfrm>
            <a:off x="611804" y="68683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59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144D2FFD-928D-466E-8AAB-6F46B597C484}"/>
              </a:ext>
            </a:extLst>
          </p:cNvPr>
          <p:cNvGrpSpPr/>
          <p:nvPr/>
        </p:nvGrpSpPr>
        <p:grpSpPr>
          <a:xfrm>
            <a:off x="584386" y="1286482"/>
            <a:ext cx="6320974" cy="5102491"/>
            <a:chOff x="675503" y="1553682"/>
            <a:chExt cx="5206314" cy="5102491"/>
          </a:xfrm>
          <a:solidFill>
            <a:schemeClr val="bg1"/>
          </a:solidFill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30" b="10510"/>
            <a:stretch/>
          </p:blipFill>
          <p:spPr>
            <a:xfrm>
              <a:off x="675503" y="1553682"/>
              <a:ext cx="5206314" cy="5102491"/>
            </a:xfrm>
            <a:prstGeom prst="rect">
              <a:avLst/>
            </a:prstGeom>
            <a:grpFill/>
            <a:ln w="28575">
              <a:solidFill>
                <a:schemeClr val="bg1"/>
              </a:solidFill>
            </a:ln>
          </p:spPr>
        </p:pic>
        <p:sp>
          <p:nvSpPr>
            <p:cNvPr id="6" name="CuadroTexto 5"/>
            <p:cNvSpPr txBox="1"/>
            <p:nvPr/>
          </p:nvSpPr>
          <p:spPr>
            <a:xfrm>
              <a:off x="2938499" y="1918111"/>
              <a:ext cx="436338" cy="369332"/>
            </a:xfrm>
            <a:prstGeom prst="rect">
              <a:avLst/>
            </a:prstGeom>
            <a:grpFill/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(a)</a:t>
              </a:r>
            </a:p>
          </p:txBody>
        </p:sp>
        <p:cxnSp>
          <p:nvCxnSpPr>
            <p:cNvPr id="8" name="Conector recto de flecha 7"/>
            <p:cNvCxnSpPr>
              <a:cxnSpLocks/>
              <a:stCxn id="6" idx="1"/>
            </p:cNvCxnSpPr>
            <p:nvPr/>
          </p:nvCxnSpPr>
          <p:spPr>
            <a:xfrm flipH="1">
              <a:off x="2567261" y="2102777"/>
              <a:ext cx="371238" cy="121439"/>
            </a:xfrm>
            <a:prstGeom prst="straightConnector1">
              <a:avLst/>
            </a:prstGeom>
            <a:grpFill/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8"/>
            <p:cNvSpPr txBox="1"/>
            <p:nvPr/>
          </p:nvSpPr>
          <p:spPr>
            <a:xfrm>
              <a:off x="3470171" y="4887467"/>
              <a:ext cx="447558" cy="369332"/>
            </a:xfrm>
            <a:prstGeom prst="rect">
              <a:avLst/>
            </a:prstGeom>
            <a:grpFill/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(b)</a:t>
              </a:r>
            </a:p>
          </p:txBody>
        </p:sp>
        <p:cxnSp>
          <p:nvCxnSpPr>
            <p:cNvPr id="10" name="Conector recto de flecha 9"/>
            <p:cNvCxnSpPr>
              <a:stCxn id="9" idx="1"/>
            </p:cNvCxnSpPr>
            <p:nvPr/>
          </p:nvCxnSpPr>
          <p:spPr>
            <a:xfrm flipH="1">
              <a:off x="3156668" y="5072133"/>
              <a:ext cx="313503" cy="216773"/>
            </a:xfrm>
            <a:prstGeom prst="straightConnector1">
              <a:avLst/>
            </a:prstGeom>
            <a:grpFill/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10"/>
            <p:cNvSpPr txBox="1"/>
            <p:nvPr/>
          </p:nvSpPr>
          <p:spPr>
            <a:xfrm>
              <a:off x="3811175" y="2102777"/>
              <a:ext cx="436338" cy="369332"/>
            </a:xfrm>
            <a:prstGeom prst="rect">
              <a:avLst/>
            </a:prstGeom>
            <a:grpFill/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(c)</a:t>
              </a:r>
            </a:p>
          </p:txBody>
        </p:sp>
        <p:cxnSp>
          <p:nvCxnSpPr>
            <p:cNvPr id="12" name="Conector recto de flecha 11"/>
            <p:cNvCxnSpPr>
              <a:stCxn id="11" idx="3"/>
            </p:cNvCxnSpPr>
            <p:nvPr/>
          </p:nvCxnSpPr>
          <p:spPr>
            <a:xfrm>
              <a:off x="4247513" y="2287443"/>
              <a:ext cx="390390" cy="85054"/>
            </a:xfrm>
            <a:prstGeom prst="straightConnector1">
              <a:avLst/>
            </a:prstGeom>
            <a:grpFill/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187C6ED-7978-449C-B45D-E7E3FD488C1A}"/>
                </a:ext>
              </a:extLst>
            </p:cNvPr>
            <p:cNvSpPr txBox="1"/>
            <p:nvPr/>
          </p:nvSpPr>
          <p:spPr>
            <a:xfrm>
              <a:off x="4867616" y="6284475"/>
              <a:ext cx="806436" cy="307777"/>
            </a:xfrm>
            <a:prstGeom prst="rect">
              <a:avLst/>
            </a:prstGeom>
            <a:grp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Tricrómico</a:t>
              </a:r>
              <a:endParaRPr lang="es-ES" sz="1400" b="1" dirty="0"/>
            </a:p>
          </p:txBody>
        </p:sp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7B258DCB-8A62-4886-AD2D-9EDB9274F65A}"/>
              </a:ext>
            </a:extLst>
          </p:cNvPr>
          <p:cNvSpPr txBox="1">
            <a:spLocks/>
          </p:cNvSpPr>
          <p:nvPr/>
        </p:nvSpPr>
        <p:spPr>
          <a:xfrm>
            <a:off x="33913" y="64018"/>
            <a:ext cx="12124173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III. Sin depósitos de inmunoglobulinas 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o pauci-inmune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387B4A6-5B8C-4C42-8D64-E46A93008CD5}"/>
              </a:ext>
            </a:extLst>
          </p:cNvPr>
          <p:cNvSpPr txBox="1"/>
          <p:nvPr/>
        </p:nvSpPr>
        <p:spPr>
          <a:xfrm>
            <a:off x="7023282" y="1093152"/>
            <a:ext cx="4731183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dirty="0"/>
              <a:t>Glomérulos con semilunas en diferentes estadios:</a:t>
            </a:r>
          </a:p>
          <a:p>
            <a:r>
              <a:rPr lang="es-ES" sz="2000" dirty="0"/>
              <a:t>(a) Semiluna </a:t>
            </a:r>
            <a:r>
              <a:rPr lang="es-ES" sz="2000" b="1" dirty="0">
                <a:solidFill>
                  <a:srgbClr val="0000FF"/>
                </a:solidFill>
              </a:rPr>
              <a:t>fibroepitelial</a:t>
            </a:r>
            <a:endParaRPr lang="es-ES" sz="2000" b="1" dirty="0">
              <a:solidFill>
                <a:srgbClr val="0000FF"/>
              </a:solidFill>
              <a:cs typeface="Calibri" panose="020F0502020204030204"/>
            </a:endParaRPr>
          </a:p>
          <a:p>
            <a:r>
              <a:rPr lang="es-ES" sz="2000" dirty="0"/>
              <a:t>(b) Semiluna </a:t>
            </a:r>
            <a:r>
              <a:rPr lang="es-ES" sz="2000" b="1" dirty="0">
                <a:solidFill>
                  <a:srgbClr val="0000FF"/>
                </a:solidFill>
              </a:rPr>
              <a:t>fibrosa</a:t>
            </a:r>
            <a:endParaRPr lang="es-ES" sz="2000" dirty="0">
              <a:cs typeface="Calibri"/>
            </a:endParaRPr>
          </a:p>
          <a:p>
            <a:r>
              <a:rPr lang="es-ES" sz="2000" dirty="0"/>
              <a:t>(c) </a:t>
            </a:r>
            <a:r>
              <a:rPr lang="es-ES" sz="2000" b="1" dirty="0">
                <a:solidFill>
                  <a:srgbClr val="0000FF"/>
                </a:solidFill>
              </a:rPr>
              <a:t>Esclerosis glomerular</a:t>
            </a:r>
          </a:p>
        </p:txBody>
      </p:sp>
      <p:cxnSp>
        <p:nvCxnSpPr>
          <p:cNvPr id="14" name="10 Conector recto">
            <a:extLst>
              <a:ext uri="{FF2B5EF4-FFF2-40B4-BE49-F238E27FC236}">
                <a16:creationId xmlns:a16="http://schemas.microsoft.com/office/drawing/2014/main" id="{9982A35C-F2AE-4DA7-AADC-024A2DC9EE07}"/>
              </a:ext>
            </a:extLst>
          </p:cNvPr>
          <p:cNvCxnSpPr>
            <a:cxnSpLocks/>
          </p:cNvCxnSpPr>
          <p:nvPr/>
        </p:nvCxnSpPr>
        <p:spPr>
          <a:xfrm>
            <a:off x="611804" y="68683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374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BFE21F92-D99F-40D9-A66D-FA3BCC5862E0}"/>
              </a:ext>
            </a:extLst>
          </p:cNvPr>
          <p:cNvGrpSpPr/>
          <p:nvPr/>
        </p:nvGrpSpPr>
        <p:grpSpPr>
          <a:xfrm>
            <a:off x="584387" y="1132044"/>
            <a:ext cx="6320906" cy="5253856"/>
            <a:chOff x="1075292" y="1992958"/>
            <a:chExt cx="5672350" cy="453922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292" y="1992958"/>
              <a:ext cx="5672350" cy="4539221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774C43F-58CD-44B9-890C-042DF7361A23}"/>
                </a:ext>
              </a:extLst>
            </p:cNvPr>
            <p:cNvSpPr txBox="1"/>
            <p:nvPr/>
          </p:nvSpPr>
          <p:spPr>
            <a:xfrm>
              <a:off x="5923201" y="6112682"/>
              <a:ext cx="429733" cy="2659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PAS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7260632" y="3598154"/>
            <a:ext cx="3592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Importante daño vascular con necrosis fibrinoide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403C9D1-4788-4AB6-9CF4-4DD3819D8F2C}"/>
              </a:ext>
            </a:extLst>
          </p:cNvPr>
          <p:cNvSpPr txBox="1">
            <a:spLocks/>
          </p:cNvSpPr>
          <p:nvPr/>
        </p:nvSpPr>
        <p:spPr>
          <a:xfrm>
            <a:off x="397208" y="80403"/>
            <a:ext cx="11103093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III. Sin depósitos de inmunoglobulinas 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o pauci-inmune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CAD398E-8A7F-4D21-B4D6-5F5F2E6CF927}"/>
              </a:ext>
            </a:extLst>
          </p:cNvPr>
          <p:cNvCxnSpPr>
            <a:cxnSpLocks/>
          </p:cNvCxnSpPr>
          <p:nvPr/>
        </p:nvCxnSpPr>
        <p:spPr>
          <a:xfrm>
            <a:off x="611804" y="68683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236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905291" y="1087905"/>
            <a:ext cx="4452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Inmunofluorescencia </a:t>
            </a:r>
            <a:r>
              <a:rPr lang="es-ES" sz="2000" b="1" dirty="0">
                <a:solidFill>
                  <a:srgbClr val="0000FF"/>
                </a:solidFill>
              </a:rPr>
              <a:t>sin depósitos </a:t>
            </a:r>
            <a:r>
              <a:rPr lang="es-ES" sz="2000" dirty="0"/>
              <a:t>(negativa)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6" y="1132043"/>
            <a:ext cx="6320905" cy="525384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DDBC594-7E4E-42C7-A2FE-E629590CC058}"/>
              </a:ext>
            </a:extLst>
          </p:cNvPr>
          <p:cNvSpPr txBox="1">
            <a:spLocks/>
          </p:cNvSpPr>
          <p:nvPr/>
        </p:nvSpPr>
        <p:spPr>
          <a:xfrm>
            <a:off x="397208" y="80403"/>
            <a:ext cx="11103093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III. Sin depósitos de inmunoglobulinas 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o pauci-inmune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DF717F1D-1F01-4A99-BC5D-57FB6448C182}"/>
              </a:ext>
            </a:extLst>
          </p:cNvPr>
          <p:cNvCxnSpPr>
            <a:cxnSpLocks/>
          </p:cNvCxnSpPr>
          <p:nvPr/>
        </p:nvCxnSpPr>
        <p:spPr>
          <a:xfrm>
            <a:off x="611804" y="68683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6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46083" y="1374258"/>
            <a:ext cx="104998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00FF"/>
                </a:solidFill>
              </a:rPr>
              <a:t>La </a:t>
            </a:r>
            <a:r>
              <a:rPr lang="es-ES" sz="2000" dirty="0" err="1">
                <a:solidFill>
                  <a:srgbClr val="0000FF"/>
                </a:solidFill>
              </a:rPr>
              <a:t>glomerulonefritis</a:t>
            </a:r>
            <a:r>
              <a:rPr lang="es-ES" sz="2000" dirty="0">
                <a:solidFill>
                  <a:srgbClr val="0000FF"/>
                </a:solidFill>
              </a:rPr>
              <a:t> rápidamente progresiva (GNRP) </a:t>
            </a:r>
            <a:r>
              <a:rPr lang="es-ES" sz="2000" dirty="0">
                <a:solidFill>
                  <a:srgbClr val="0000FF"/>
                </a:solidFill>
                <a:latin typeface="+mj-lt"/>
              </a:rPr>
              <a:t>se caracteriza por:</a:t>
            </a:r>
          </a:p>
          <a:p>
            <a:endParaRPr lang="es-ES" sz="2000" b="0" i="0" dirty="0">
              <a:solidFill>
                <a:srgbClr val="0000FF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0" i="0" dirty="0">
                <a:effectLst/>
                <a:latin typeface="+mj-lt"/>
              </a:rPr>
              <a:t>un deterioro de la función renal que cursa en días o semanas y </a:t>
            </a:r>
            <a:r>
              <a:rPr lang="es-ES" sz="2000" dirty="0">
                <a:latin typeface="+mj-lt"/>
              </a:rPr>
              <a:t>se acompaña de </a:t>
            </a:r>
            <a:r>
              <a:rPr lang="fr-ES" sz="2000" dirty="0">
                <a:latin typeface="+mj-lt"/>
              </a:rPr>
              <a:t>proteínuria y micro o macrohematuria (hematies dismórficos y cilindros hemáticos).</a:t>
            </a:r>
            <a:endParaRPr lang="es-ES" sz="2000" dirty="0">
              <a:latin typeface="+mj-lt"/>
            </a:endParaRPr>
          </a:p>
          <a:p>
            <a:r>
              <a:rPr lang="es-ES" sz="2000" b="0" i="0" dirty="0">
                <a:effectLst/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0" i="0" dirty="0">
                <a:effectLst/>
                <a:latin typeface="+mj-lt"/>
              </a:rPr>
              <a:t>una necrosis de la pared capilar, </a:t>
            </a:r>
            <a:r>
              <a:rPr lang="es-ES" sz="2000" dirty="0">
                <a:latin typeface="+mj-lt"/>
              </a:rPr>
              <a:t>proliferación </a:t>
            </a:r>
            <a:r>
              <a:rPr lang="es-ES" sz="2000" dirty="0" err="1">
                <a:latin typeface="+mj-lt"/>
              </a:rPr>
              <a:t>extracapilar</a:t>
            </a:r>
            <a:r>
              <a:rPr lang="es-ES" sz="2000" dirty="0">
                <a:latin typeface="+mj-lt"/>
              </a:rPr>
              <a:t> y formación</a:t>
            </a:r>
            <a:r>
              <a:rPr lang="es-ES" sz="2000" b="0" i="0" dirty="0">
                <a:effectLst/>
                <a:latin typeface="+mj-lt"/>
              </a:rPr>
              <a:t> de </a:t>
            </a:r>
            <a:r>
              <a:rPr lang="es-ES" sz="2000" b="0" i="0" dirty="0" err="1">
                <a:effectLst/>
                <a:latin typeface="+mj-lt"/>
              </a:rPr>
              <a:t>semilunas</a:t>
            </a:r>
            <a:r>
              <a:rPr lang="es-ES" sz="2000" b="0" i="0" dirty="0">
                <a:effectLst/>
                <a:latin typeface="+mj-lt"/>
              </a:rPr>
              <a:t>. </a:t>
            </a:r>
            <a:r>
              <a:rPr lang="es-ES" sz="2000" dirty="0">
                <a:latin typeface="+mj-lt"/>
              </a:rPr>
              <a:t>Es habitual la presencia  infiltrados </a:t>
            </a:r>
            <a:r>
              <a:rPr lang="es-ES" sz="2000" dirty="0" err="1">
                <a:latin typeface="+mj-lt"/>
              </a:rPr>
              <a:t>inflammatorios</a:t>
            </a:r>
            <a:r>
              <a:rPr lang="es-ES" sz="2000" dirty="0">
                <a:latin typeface="+mj-lt"/>
              </a:rPr>
              <a:t> intersticiales y </a:t>
            </a:r>
            <a:r>
              <a:rPr lang="es-ES" sz="2000" dirty="0" err="1">
                <a:latin typeface="+mj-lt"/>
              </a:rPr>
              <a:t>periglomerulares</a:t>
            </a:r>
            <a:r>
              <a:rPr lang="es-ES" sz="2000" dirty="0">
                <a:latin typeface="+mj-lt"/>
              </a:rPr>
              <a:t> y es menos frecuente la presencia de arteritis necrotizante en vasos del intersticio.</a:t>
            </a:r>
            <a:endParaRPr lang="es-ES" sz="2000" b="0" i="0" dirty="0">
              <a:effectLst/>
              <a:latin typeface="+mj-lt"/>
            </a:endParaRPr>
          </a:p>
          <a:p>
            <a:endParaRPr lang="es-ES" sz="2000" dirty="0">
              <a:latin typeface="+mj-lt"/>
            </a:endParaRPr>
          </a:p>
          <a:p>
            <a:r>
              <a:rPr lang="es-ES" sz="2000" b="1" dirty="0">
                <a:solidFill>
                  <a:srgbClr val="0000FF"/>
                </a:solidFill>
                <a:latin typeface="+mj-lt"/>
              </a:rPr>
              <a:t>Clasificación: </a:t>
            </a:r>
            <a:r>
              <a:rPr lang="es-ES" sz="2000" dirty="0">
                <a:latin typeface="+mj-lt"/>
              </a:rPr>
              <a:t>se basa en la distribución en </a:t>
            </a:r>
            <a:r>
              <a:rPr lang="es-ES" sz="2000" dirty="0" err="1">
                <a:latin typeface="+mj-lt"/>
              </a:rPr>
              <a:t>inmunofluorescencia</a:t>
            </a:r>
            <a:r>
              <a:rPr lang="es-ES" sz="2000" dirty="0">
                <a:latin typeface="+mj-lt"/>
              </a:rPr>
              <a:t> de los depósitos glomerulares</a:t>
            </a:r>
          </a:p>
          <a:p>
            <a:endParaRPr lang="es-ES" sz="2000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</a:rPr>
              <a:t>Tipo I</a:t>
            </a:r>
            <a:r>
              <a:rPr lang="fr-ES" sz="2000" dirty="0">
                <a:latin typeface="+mj-lt"/>
              </a:rPr>
              <a:t>: </a:t>
            </a:r>
            <a:r>
              <a:rPr lang="es-ES" sz="2000" dirty="0">
                <a:latin typeface="+mj-lt"/>
              </a:rPr>
              <a:t>depósitos lineales de </a:t>
            </a:r>
            <a:r>
              <a:rPr lang="es-ES" sz="2000" dirty="0" err="1">
                <a:latin typeface="+mj-lt"/>
              </a:rPr>
              <a:t>IgG</a:t>
            </a:r>
            <a:r>
              <a:rPr lang="es-ES" sz="2000" dirty="0">
                <a:latin typeface="+mj-lt"/>
              </a:rPr>
              <a:t> en la membrana basal glomerular (MBG)</a:t>
            </a:r>
            <a:endParaRPr lang="fr-ES" sz="2000" dirty="0">
              <a:latin typeface="+mj-lt"/>
            </a:endParaRPr>
          </a:p>
          <a:p>
            <a:pPr marL="742950" lvl="1" indent="-285750" fontAlgn="t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</a:rPr>
              <a:t>Tipo II:</a:t>
            </a:r>
            <a:r>
              <a:rPr lang="fr-ES" sz="2000" dirty="0">
                <a:latin typeface="+mj-lt"/>
              </a:rPr>
              <a:t> </a:t>
            </a:r>
            <a:r>
              <a:rPr lang="es-ES" sz="2000" dirty="0">
                <a:latin typeface="+mj-lt"/>
              </a:rPr>
              <a:t>depósitos membranosos y/o </a:t>
            </a:r>
            <a:r>
              <a:rPr lang="es-ES" sz="2000" dirty="0" err="1">
                <a:latin typeface="+mj-lt"/>
              </a:rPr>
              <a:t>mesangiales</a:t>
            </a:r>
            <a:r>
              <a:rPr lang="es-ES" sz="2000" dirty="0">
                <a:latin typeface="+mj-lt"/>
              </a:rPr>
              <a:t> de inmunoglobulinas (</a:t>
            </a:r>
            <a:r>
              <a:rPr lang="es-ES" sz="2000" dirty="0" err="1">
                <a:latin typeface="+mj-lt"/>
              </a:rPr>
              <a:t>Ig</a:t>
            </a:r>
            <a:r>
              <a:rPr lang="es-ES" sz="2000" dirty="0">
                <a:latin typeface="+mj-lt"/>
              </a:rPr>
              <a:t>) y/o complemento </a:t>
            </a:r>
            <a:endParaRPr lang="fr-ES" sz="2000" dirty="0">
              <a:latin typeface="+mj-lt"/>
            </a:endParaRPr>
          </a:p>
          <a:p>
            <a:pPr marL="742950" lvl="1" indent="-285750" fontAlgn="t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</a:rPr>
              <a:t>Tipo III:</a:t>
            </a:r>
            <a:r>
              <a:rPr lang="fr-ES" sz="2000" dirty="0">
                <a:latin typeface="+mj-lt"/>
              </a:rPr>
              <a:t> </a:t>
            </a:r>
            <a:r>
              <a:rPr lang="es-ES" sz="2000" dirty="0">
                <a:latin typeface="+mj-lt"/>
              </a:rPr>
              <a:t>ausencia  depósitos de </a:t>
            </a:r>
            <a:r>
              <a:rPr lang="es-ES" sz="2000" dirty="0" err="1">
                <a:latin typeface="+mj-lt"/>
              </a:rPr>
              <a:t>Ig</a:t>
            </a:r>
            <a:r>
              <a:rPr lang="es-ES" sz="2000" dirty="0">
                <a:latin typeface="+mj-lt"/>
              </a:rPr>
              <a:t> o (GN </a:t>
            </a:r>
            <a:r>
              <a:rPr lang="es-ES" sz="2000" dirty="0" err="1">
                <a:latin typeface="+mj-lt"/>
              </a:rPr>
              <a:t>pauci</a:t>
            </a:r>
            <a:r>
              <a:rPr lang="es-ES" sz="2000" dirty="0">
                <a:latin typeface="+mj-lt"/>
              </a:rPr>
              <a:t>-inmune)</a:t>
            </a:r>
            <a:endParaRPr lang="fr-ES" sz="2000" dirty="0">
              <a:latin typeface="+mj-lt"/>
            </a:endParaRPr>
          </a:p>
          <a:p>
            <a:pPr marL="742950" lvl="1" indent="-285750" fontAlgn="t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</a:rPr>
              <a:t>Tipo IV:</a:t>
            </a:r>
            <a:r>
              <a:rPr lang="fr-ES" sz="2000" dirty="0">
                <a:latin typeface="+mj-lt"/>
              </a:rPr>
              <a:t> </a:t>
            </a:r>
            <a:r>
              <a:rPr lang="es-ES" sz="2000" dirty="0">
                <a:latin typeface="+mj-lt"/>
              </a:rPr>
              <a:t>combinación de los tipos I y III</a:t>
            </a:r>
            <a:endParaRPr lang="fr-ES" sz="2000" dirty="0">
              <a:latin typeface="+mj-lt"/>
            </a:endParaRPr>
          </a:p>
          <a:p>
            <a:endParaRPr lang="es-ES" sz="20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AB50E32-B666-45FD-80D7-0C99D4602BE2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Introducción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5" name="10 Conector recto">
            <a:extLst>
              <a:ext uri="{FF2B5EF4-FFF2-40B4-BE49-F238E27FC236}">
                <a16:creationId xmlns:a16="http://schemas.microsoft.com/office/drawing/2014/main" id="{62443B32-F1A9-4F76-A357-31951AC898EB}"/>
              </a:ext>
            </a:extLst>
          </p:cNvPr>
          <p:cNvCxnSpPr>
            <a:cxnSpLocks/>
          </p:cNvCxnSpPr>
          <p:nvPr/>
        </p:nvCxnSpPr>
        <p:spPr>
          <a:xfrm>
            <a:off x="611804" y="82537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17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996C14-FABB-5E47-986A-7E6E70C779CF}"/>
              </a:ext>
            </a:extLst>
          </p:cNvPr>
          <p:cNvSpPr/>
          <p:nvPr/>
        </p:nvSpPr>
        <p:spPr>
          <a:xfrm>
            <a:off x="327950" y="959093"/>
            <a:ext cx="11864050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ES" dirty="0">
                <a:solidFill>
                  <a:schemeClr val="accent5"/>
                </a:solidFill>
              </a:rPr>
              <a:t>Tipo I: depósitos lineales: </a:t>
            </a:r>
            <a:r>
              <a:rPr lang="fr-ES" dirty="0"/>
              <a:t>enfermedad por </a:t>
            </a:r>
            <a:r>
              <a:rPr lang="fr-ES" dirty="0">
                <a:solidFill>
                  <a:schemeClr val="accent1"/>
                </a:solidFill>
              </a:rPr>
              <a:t>anticuerpos anti-MBG </a:t>
            </a:r>
            <a:r>
              <a:rPr lang="fr-ES" dirty="0"/>
              <a:t>o vasculitis por anticuerpos anti-MBG</a:t>
            </a:r>
            <a:r>
              <a:rPr lang="fr-ES" dirty="0">
                <a:solidFill>
                  <a:schemeClr val="accent1"/>
                </a:solidFill>
              </a:rPr>
              <a:t>. </a:t>
            </a:r>
          </a:p>
          <a:p>
            <a:r>
              <a:rPr lang="fr-ES" sz="1650" dirty="0"/>
              <a:t>El Ag diana (dominio NC-1 de la </a:t>
            </a:r>
            <a:r>
              <a:rPr lang="fr-FR" sz="1650" dirty="0" err="1"/>
              <a:t>cadena</a:t>
            </a:r>
            <a:r>
              <a:rPr lang="fr-FR" sz="1650" dirty="0"/>
              <a:t> alpha-3 </a:t>
            </a:r>
            <a:r>
              <a:rPr lang="fr-FR" sz="1650" dirty="0" err="1"/>
              <a:t>del</a:t>
            </a:r>
            <a:r>
              <a:rPr lang="fr-FR" sz="1650" dirty="0"/>
              <a:t> </a:t>
            </a:r>
            <a:r>
              <a:rPr lang="fr-FR" sz="1650" dirty="0" err="1"/>
              <a:t>colágeno</a:t>
            </a:r>
            <a:r>
              <a:rPr lang="fr-FR" sz="1650" dirty="0"/>
              <a:t> IV) </a:t>
            </a:r>
            <a:r>
              <a:rPr lang="fr-ES" sz="1650" dirty="0"/>
              <a:t>esta presente en la MBG y en la MB alveolar. La afectación puede: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50" dirty="0" err="1"/>
              <a:t>estar</a:t>
            </a:r>
            <a:r>
              <a:rPr lang="fr-FR" sz="1650" dirty="0"/>
              <a:t> </a:t>
            </a:r>
            <a:r>
              <a:rPr lang="fr-FR" sz="1650" dirty="0" err="1"/>
              <a:t>limitada</a:t>
            </a:r>
            <a:r>
              <a:rPr lang="fr-FR" sz="1650" dirty="0"/>
              <a:t> al </a:t>
            </a:r>
            <a:r>
              <a:rPr lang="fr-FR" sz="1650" dirty="0" err="1"/>
              <a:t>riñón</a:t>
            </a:r>
            <a:endParaRPr lang="fr-FR" sz="16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50" dirty="0" err="1"/>
              <a:t>asociar</a:t>
            </a:r>
            <a:r>
              <a:rPr lang="fr-FR" sz="1650" dirty="0"/>
              <a:t> </a:t>
            </a:r>
            <a:r>
              <a:rPr lang="fr-FR" sz="1650" dirty="0" err="1"/>
              <a:t>lesión</a:t>
            </a:r>
            <a:r>
              <a:rPr lang="fr-FR" sz="1650" dirty="0"/>
              <a:t> </a:t>
            </a:r>
            <a:r>
              <a:rPr lang="fr-FR" sz="1650" dirty="0" err="1"/>
              <a:t>renal</a:t>
            </a:r>
            <a:r>
              <a:rPr lang="fr-FR" sz="1650" dirty="0"/>
              <a:t> y </a:t>
            </a:r>
            <a:r>
              <a:rPr lang="fr-FR" sz="1650" dirty="0" err="1"/>
              <a:t>hemorragía</a:t>
            </a:r>
            <a:r>
              <a:rPr lang="fr-FR" sz="1650" dirty="0"/>
              <a:t> </a:t>
            </a:r>
            <a:r>
              <a:rPr lang="fr-FR" sz="1650" dirty="0" err="1"/>
              <a:t>alveolar</a:t>
            </a:r>
            <a:r>
              <a:rPr lang="fr-FR" sz="1650" dirty="0"/>
              <a:t>  (</a:t>
            </a:r>
            <a:r>
              <a:rPr lang="fr-FR" sz="1650" dirty="0" err="1"/>
              <a:t>Síndrome</a:t>
            </a:r>
            <a:r>
              <a:rPr lang="fr-FR" sz="1650" dirty="0"/>
              <a:t> de </a:t>
            </a:r>
            <a:r>
              <a:rPr lang="fr-FR" sz="1650" dirty="0" err="1"/>
              <a:t>Goodpasture</a:t>
            </a:r>
            <a:r>
              <a:rPr lang="fr-FR" sz="1650" dirty="0"/>
              <a:t>)</a:t>
            </a:r>
          </a:p>
          <a:p>
            <a:endParaRPr lang="fr-ES" sz="2000" dirty="0">
              <a:solidFill>
                <a:schemeClr val="accent5"/>
              </a:solidFill>
            </a:endParaRPr>
          </a:p>
          <a:p>
            <a:r>
              <a:rPr lang="fr-ES" dirty="0">
                <a:solidFill>
                  <a:schemeClr val="accent5"/>
                </a:solidFill>
              </a:rPr>
              <a:t>Tipo II: </a:t>
            </a:r>
            <a:r>
              <a:rPr lang="fr-FR" dirty="0" err="1">
                <a:solidFill>
                  <a:schemeClr val="accent5"/>
                </a:solidFill>
              </a:rPr>
              <a:t>depósitos</a:t>
            </a:r>
            <a:r>
              <a:rPr lang="fr-FR" dirty="0">
                <a:solidFill>
                  <a:schemeClr val="accent5"/>
                </a:solidFill>
              </a:rPr>
              <a:t> </a:t>
            </a:r>
            <a:r>
              <a:rPr lang="fr-FR" dirty="0" err="1">
                <a:solidFill>
                  <a:schemeClr val="accent5"/>
                </a:solidFill>
              </a:rPr>
              <a:t>granulares</a:t>
            </a:r>
            <a:r>
              <a:rPr lang="fr-FR" dirty="0">
                <a:solidFill>
                  <a:schemeClr val="accent5"/>
                </a:solidFill>
              </a:rPr>
              <a:t>. </a:t>
            </a:r>
            <a:r>
              <a:rPr lang="fr-FR" dirty="0"/>
              <a:t>Las </a:t>
            </a:r>
            <a:r>
              <a:rPr lang="fr-FR" dirty="0" err="1"/>
              <a:t>semilunas</a:t>
            </a:r>
            <a:r>
              <a:rPr lang="fr-FR" dirty="0"/>
              <a:t> se </a:t>
            </a:r>
            <a:r>
              <a:rPr lang="fr-FR" dirty="0" err="1"/>
              <a:t>pueden</a:t>
            </a:r>
            <a:r>
              <a:rPr lang="fr-FR" dirty="0"/>
              <a:t> </a:t>
            </a:r>
            <a:r>
              <a:rPr lang="fr-FR" dirty="0" err="1"/>
              <a:t>añadir</a:t>
            </a:r>
            <a:r>
              <a:rPr lang="fr-FR" dirty="0"/>
              <a:t> a las </a:t>
            </a:r>
            <a:r>
              <a:rPr lang="fr-FR" dirty="0" err="1"/>
              <a:t>lesiones</a:t>
            </a:r>
            <a:r>
              <a:rPr lang="fr-FR" dirty="0"/>
              <a:t> de </a:t>
            </a:r>
            <a:r>
              <a:rPr lang="fr-FR" dirty="0" err="1"/>
              <a:t>algunas</a:t>
            </a:r>
            <a:r>
              <a:rPr lang="fr-FR" dirty="0"/>
              <a:t> GN </a:t>
            </a:r>
            <a:r>
              <a:rPr lang="fr-FR" dirty="0" err="1"/>
              <a:t>por</a:t>
            </a:r>
            <a:r>
              <a:rPr lang="fr-FR" dirty="0"/>
              <a:t> </a:t>
            </a:r>
            <a:r>
              <a:rPr lang="fr-FR" dirty="0" err="1"/>
              <a:t>inmunocomplejos</a:t>
            </a:r>
            <a:r>
              <a:rPr lang="fr-FR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Nefropatía</a:t>
            </a:r>
            <a:r>
              <a:rPr lang="fr-FR" sz="1600" dirty="0"/>
              <a:t> </a:t>
            </a:r>
            <a:r>
              <a:rPr lang="fr-FR" sz="1600" dirty="0" err="1"/>
              <a:t>lúpica</a:t>
            </a:r>
            <a:r>
              <a:rPr lang="fr-FR" sz="1600" dirty="0"/>
              <a:t> (</a:t>
            </a:r>
            <a:r>
              <a:rPr lang="fr-FR" sz="1600" dirty="0" err="1"/>
              <a:t>IgG</a:t>
            </a:r>
            <a:r>
              <a:rPr lang="fr-FR" sz="1600" dirty="0"/>
              <a:t>, </a:t>
            </a:r>
            <a:r>
              <a:rPr lang="fr-FR" sz="1600" dirty="0" err="1"/>
              <a:t>IgA</a:t>
            </a:r>
            <a:r>
              <a:rPr lang="fr-FR" sz="1600" dirty="0"/>
              <a:t>, </a:t>
            </a:r>
            <a:r>
              <a:rPr lang="fr-FR" sz="1600" dirty="0" err="1"/>
              <a:t>IgM</a:t>
            </a:r>
            <a:r>
              <a:rPr lang="fr-FR" sz="1600" dirty="0"/>
              <a:t>, C3, C1q)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Nefropatía</a:t>
            </a:r>
            <a:r>
              <a:rPr lang="fr-FR" sz="1600" dirty="0"/>
              <a:t> </a:t>
            </a:r>
            <a:r>
              <a:rPr lang="fr-FR" sz="1600" dirty="0" err="1"/>
              <a:t>IgA</a:t>
            </a:r>
            <a:r>
              <a:rPr lang="fr-FR" sz="1600" dirty="0"/>
              <a:t> y </a:t>
            </a:r>
            <a:r>
              <a:rPr lang="fr-FR" sz="1600" dirty="0" err="1"/>
              <a:t>Vasculitis</a:t>
            </a:r>
            <a:r>
              <a:rPr lang="fr-FR" sz="1600" dirty="0"/>
              <a:t> </a:t>
            </a:r>
            <a:r>
              <a:rPr lang="fr-FR" sz="1600" dirty="0" err="1"/>
              <a:t>IgA</a:t>
            </a:r>
            <a:r>
              <a:rPr lang="fr-FR" sz="1600" dirty="0"/>
              <a:t> (ex. </a:t>
            </a:r>
            <a:r>
              <a:rPr lang="fr-FR" sz="1600" dirty="0" err="1"/>
              <a:t>Púrpura</a:t>
            </a:r>
            <a:r>
              <a:rPr lang="fr-FR" sz="1600" dirty="0"/>
              <a:t> de </a:t>
            </a:r>
            <a:r>
              <a:rPr lang="fr-FR" sz="1600" dirty="0" err="1"/>
              <a:t>Schönlein-Henoch</a:t>
            </a:r>
            <a:r>
              <a:rPr lang="fr-FR" sz="1600" dirty="0"/>
              <a:t>) (</a:t>
            </a:r>
            <a:r>
              <a:rPr lang="fr-FR" sz="1600" dirty="0" err="1"/>
              <a:t>IgA</a:t>
            </a:r>
            <a:r>
              <a:rPr lang="fr-FR" sz="1600" dirty="0"/>
              <a:t>, C3)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Vasculitis</a:t>
            </a:r>
            <a:r>
              <a:rPr lang="fr-FR" sz="1600" dirty="0"/>
              <a:t> </a:t>
            </a:r>
            <a:r>
              <a:rPr lang="fr-FR" sz="1600" dirty="0" err="1"/>
              <a:t>crioglobulinemica</a:t>
            </a:r>
            <a:r>
              <a:rPr lang="fr-FR" sz="1600" dirty="0"/>
              <a:t> (</a:t>
            </a:r>
            <a:r>
              <a:rPr lang="fr-FR" sz="1600" dirty="0" err="1"/>
              <a:t>IgG</a:t>
            </a:r>
            <a:r>
              <a:rPr lang="fr-FR" sz="1600" dirty="0"/>
              <a:t>, </a:t>
            </a:r>
            <a:r>
              <a:rPr lang="fr-FR" sz="1600" dirty="0" err="1"/>
              <a:t>IgM</a:t>
            </a:r>
            <a:r>
              <a:rPr lang="fr-FR" sz="1600" dirty="0"/>
              <a:t>, C3, ± C1q)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Glomerulonefritis</a:t>
            </a:r>
            <a:r>
              <a:rPr lang="fr-FR" sz="1600" dirty="0"/>
              <a:t> </a:t>
            </a:r>
            <a:r>
              <a:rPr lang="fr-FR" sz="1600" dirty="0" err="1"/>
              <a:t>membranoproliferativa</a:t>
            </a:r>
            <a:r>
              <a:rPr lang="fr-FR" sz="1600" dirty="0"/>
              <a:t> (GNMP) (</a:t>
            </a:r>
            <a:r>
              <a:rPr lang="es-ES" sz="1600" dirty="0" err="1"/>
              <a:t>IgG</a:t>
            </a:r>
            <a:r>
              <a:rPr lang="es-ES" sz="1600" dirty="0"/>
              <a:t> o </a:t>
            </a:r>
            <a:r>
              <a:rPr lang="es-ES" sz="1600" dirty="0" err="1"/>
              <a:t>IgM</a:t>
            </a:r>
            <a:r>
              <a:rPr lang="es-ES" sz="1600"/>
              <a:t>, C3, +/C1q)</a:t>
            </a:r>
            <a:endParaRPr lang="fr-F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GN de las </a:t>
            </a:r>
            <a:r>
              <a:rPr lang="fr-FR" sz="1600" dirty="0" err="1"/>
              <a:t>infecciones</a:t>
            </a:r>
            <a:r>
              <a:rPr lang="fr-FR" sz="1600" dirty="0"/>
              <a:t> </a:t>
            </a:r>
            <a:r>
              <a:rPr lang="fr-FR" sz="1600" dirty="0" err="1"/>
              <a:t>bacterianas</a:t>
            </a:r>
            <a:r>
              <a:rPr lang="fr-FR" sz="1600" dirty="0"/>
              <a:t> (C3, ± </a:t>
            </a:r>
            <a:r>
              <a:rPr lang="fr-FR" sz="1600" dirty="0" err="1"/>
              <a:t>IgG</a:t>
            </a:r>
            <a:r>
              <a:rPr lang="fr-FR" sz="1600" dirty="0"/>
              <a:t>, ± </a:t>
            </a:r>
            <a:r>
              <a:rPr lang="fr-FR" sz="1600" dirty="0" err="1"/>
              <a:t>IgM</a:t>
            </a:r>
            <a:r>
              <a:rPr lang="fr-FR" sz="1600" dirty="0"/>
              <a:t>, ± I GA, ± C1q) </a:t>
            </a:r>
          </a:p>
          <a:p>
            <a:endParaRPr lang="fr-FR" sz="2000" dirty="0"/>
          </a:p>
          <a:p>
            <a:r>
              <a:rPr lang="fr-FR" dirty="0" err="1">
                <a:solidFill>
                  <a:schemeClr val="accent5"/>
                </a:solidFill>
              </a:rPr>
              <a:t>Tipo</a:t>
            </a:r>
            <a:r>
              <a:rPr lang="fr-FR" dirty="0">
                <a:solidFill>
                  <a:schemeClr val="accent5"/>
                </a:solidFill>
              </a:rPr>
              <a:t> III: </a:t>
            </a:r>
            <a:r>
              <a:rPr lang="fr-FR" dirty="0" err="1">
                <a:solidFill>
                  <a:schemeClr val="accent5"/>
                </a:solidFill>
              </a:rPr>
              <a:t>Pauciinmunes</a:t>
            </a:r>
            <a:r>
              <a:rPr lang="fr-FR" sz="2000" dirty="0">
                <a:solidFill>
                  <a:schemeClr val="accent5"/>
                </a:solidFill>
              </a:rPr>
              <a:t> </a:t>
            </a:r>
            <a:r>
              <a:rPr lang="fr-FR" dirty="0"/>
              <a:t>o</a:t>
            </a:r>
            <a:r>
              <a:rPr lang="fr-FR" sz="1700" dirty="0"/>
              <a:t> </a:t>
            </a:r>
            <a:r>
              <a:rPr lang="fr-FR" sz="1700" dirty="0" err="1"/>
              <a:t>vasculitis</a:t>
            </a:r>
            <a:r>
              <a:rPr lang="fr-FR" sz="1700" dirty="0"/>
              <a:t> </a:t>
            </a:r>
            <a:r>
              <a:rPr lang="fr-FR" sz="1700" dirty="0" err="1"/>
              <a:t>necrotizantes</a:t>
            </a:r>
            <a:r>
              <a:rPr lang="fr-FR" sz="1700" dirty="0"/>
              <a:t> de </a:t>
            </a:r>
            <a:r>
              <a:rPr lang="fr-FR" sz="1700" dirty="0" err="1"/>
              <a:t>pequeño</a:t>
            </a:r>
            <a:r>
              <a:rPr lang="fr-FR" sz="1700" dirty="0"/>
              <a:t> </a:t>
            </a:r>
            <a:r>
              <a:rPr lang="fr-FR" sz="1700" dirty="0" err="1"/>
              <a:t>vaso</a:t>
            </a:r>
            <a:r>
              <a:rPr lang="fr-FR" sz="1700" dirty="0"/>
              <a:t>.  Los </a:t>
            </a:r>
            <a:r>
              <a:rPr lang="fr-FR" err="1"/>
              <a:t>anticuerpos</a:t>
            </a:r>
            <a:r>
              <a:rPr lang="fr-FR"/>
              <a:t> anticitoplasma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neutrófilo</a:t>
            </a:r>
            <a:r>
              <a:rPr lang="fr-FR" dirty="0"/>
              <a:t> </a:t>
            </a:r>
            <a:r>
              <a:rPr lang="fr-FR" dirty="0">
                <a:solidFill>
                  <a:schemeClr val="accent1"/>
                </a:solidFill>
              </a:rPr>
              <a:t>(</a:t>
            </a:r>
            <a:r>
              <a:rPr lang="fr-FR" sz="1700" dirty="0">
                <a:solidFill>
                  <a:schemeClr val="accent1"/>
                </a:solidFill>
              </a:rPr>
              <a:t>ANCA) </a:t>
            </a:r>
            <a:r>
              <a:rPr lang="fr-FR" sz="1700" dirty="0" err="1"/>
              <a:t>están</a:t>
            </a:r>
            <a:r>
              <a:rPr lang="fr-FR" sz="1700" dirty="0"/>
              <a:t> </a:t>
            </a:r>
            <a:r>
              <a:rPr lang="fr-FR" sz="1700" dirty="0" err="1"/>
              <a:t>presentes</a:t>
            </a:r>
            <a:r>
              <a:rPr lang="fr-FR" sz="1700" dirty="0"/>
              <a:t> en el 80% de los </a:t>
            </a:r>
            <a:r>
              <a:rPr lang="fr-FR" sz="1700" dirty="0" err="1"/>
              <a:t>casos</a:t>
            </a:r>
            <a:r>
              <a:rPr lang="fr-FR" sz="1700" dirty="0"/>
              <a:t> (anti-MPO y anti-PR3)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Granulomatosis</a:t>
            </a:r>
            <a:r>
              <a:rPr lang="fr-FR" sz="1600" dirty="0"/>
              <a:t> con </a:t>
            </a:r>
            <a:r>
              <a:rPr lang="fr-FR" sz="1600" dirty="0" err="1"/>
              <a:t>poliangeitis</a:t>
            </a:r>
            <a:r>
              <a:rPr lang="fr-FR" sz="1600" dirty="0"/>
              <a:t> (antes </a:t>
            </a:r>
            <a:r>
              <a:rPr lang="fr-FR" sz="1600" dirty="0" err="1"/>
              <a:t>Granulomatosis</a:t>
            </a:r>
            <a:r>
              <a:rPr lang="fr-FR" sz="1600" dirty="0"/>
              <a:t> de Wegener)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Poliangeitis</a:t>
            </a:r>
            <a:r>
              <a:rPr lang="fr-FR" sz="1600" dirty="0"/>
              <a:t> </a:t>
            </a:r>
            <a:r>
              <a:rPr lang="fr-FR" sz="1600" dirty="0" err="1"/>
              <a:t>microscópica</a:t>
            </a:r>
            <a:endParaRPr lang="fr-F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Granulomatosis</a:t>
            </a:r>
            <a:r>
              <a:rPr lang="fr-FR" sz="1600" dirty="0"/>
              <a:t> </a:t>
            </a:r>
            <a:r>
              <a:rPr lang="fr-FR" sz="1600" dirty="0" err="1"/>
              <a:t>eosinofílica</a:t>
            </a:r>
            <a:r>
              <a:rPr lang="fr-FR" sz="1600" dirty="0"/>
              <a:t> con </a:t>
            </a:r>
            <a:r>
              <a:rPr lang="fr-FR" sz="1600" dirty="0" err="1"/>
              <a:t>poliangeitis</a:t>
            </a:r>
            <a:r>
              <a:rPr lang="fr-FR" sz="1600" dirty="0"/>
              <a:t> (antes </a:t>
            </a:r>
            <a:r>
              <a:rPr lang="fr-FR" sz="1600" dirty="0" err="1"/>
              <a:t>Síndrome</a:t>
            </a:r>
            <a:r>
              <a:rPr lang="fr-FR" sz="1600" dirty="0"/>
              <a:t> de </a:t>
            </a:r>
            <a:r>
              <a:rPr lang="fr-FR" sz="1600" dirty="0" err="1"/>
              <a:t>Churg</a:t>
            </a:r>
            <a:r>
              <a:rPr lang="fr-FR" sz="1600" dirty="0"/>
              <a:t>-Strauss): </a:t>
            </a:r>
            <a:r>
              <a:rPr lang="fr-FR" sz="1600" dirty="0" err="1"/>
              <a:t>afectación</a:t>
            </a:r>
            <a:r>
              <a:rPr lang="fr-FR" sz="1600" dirty="0"/>
              <a:t> </a:t>
            </a:r>
            <a:r>
              <a:rPr lang="fr-FR" sz="1600" dirty="0" err="1"/>
              <a:t>renal</a:t>
            </a:r>
            <a:r>
              <a:rPr lang="fr-FR" sz="1600" dirty="0"/>
              <a:t> en </a:t>
            </a:r>
            <a:r>
              <a:rPr lang="fr-FR" sz="1600" dirty="0" err="1"/>
              <a:t>menos</a:t>
            </a:r>
            <a:r>
              <a:rPr lang="fr-FR" sz="1600" dirty="0"/>
              <a:t> </a:t>
            </a:r>
            <a:r>
              <a:rPr lang="fr-FR" sz="1600" dirty="0" err="1"/>
              <a:t>del</a:t>
            </a:r>
            <a:r>
              <a:rPr lang="fr-FR" sz="1600" dirty="0"/>
              <a:t> 20% de los </a:t>
            </a:r>
            <a:r>
              <a:rPr lang="fr-FR" sz="1600" dirty="0" err="1"/>
              <a:t>casos</a:t>
            </a:r>
            <a:endParaRPr lang="fr-F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dirty="0" err="1">
                <a:solidFill>
                  <a:schemeClr val="accent5"/>
                </a:solidFill>
              </a:rPr>
              <a:t>Tipo</a:t>
            </a:r>
            <a:r>
              <a:rPr lang="fr-FR" dirty="0">
                <a:solidFill>
                  <a:schemeClr val="accent5"/>
                </a:solidFill>
              </a:rPr>
              <a:t> IV: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50" dirty="0" err="1"/>
              <a:t>Asociada</a:t>
            </a:r>
            <a:r>
              <a:rPr lang="fr-FR" sz="1650" dirty="0"/>
              <a:t> a la </a:t>
            </a:r>
            <a:r>
              <a:rPr lang="fr-FR" sz="1650" dirty="0" err="1"/>
              <a:t>presencia</a:t>
            </a:r>
            <a:r>
              <a:rPr lang="fr-FR" sz="1650" dirty="0"/>
              <a:t> de ANCA en </a:t>
            </a:r>
            <a:r>
              <a:rPr lang="fr-FR" sz="1650" dirty="0" err="1"/>
              <a:t>general</a:t>
            </a:r>
            <a:r>
              <a:rPr lang="fr-FR" sz="1650" dirty="0"/>
              <a:t> anti MPO y de </a:t>
            </a:r>
            <a:r>
              <a:rPr lang="fr-FR" sz="1650" err="1"/>
              <a:t>anticuerpos</a:t>
            </a:r>
            <a:r>
              <a:rPr lang="fr-FR" sz="1650"/>
              <a:t> antiMBG</a:t>
            </a:r>
            <a:endParaRPr lang="fr-FR" sz="165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7B3D0A-59D3-084E-BFFC-5A8405EEC183}"/>
              </a:ext>
            </a:extLst>
          </p:cNvPr>
          <p:cNvSpPr txBox="1"/>
          <p:nvPr/>
        </p:nvSpPr>
        <p:spPr>
          <a:xfrm>
            <a:off x="3515474" y="3352"/>
            <a:ext cx="4926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ES" sz="3200" b="1" dirty="0">
                <a:solidFill>
                  <a:schemeClr val="accent5"/>
                </a:solidFill>
              </a:rPr>
              <a:t>GNRP: clasificación y causas</a:t>
            </a:r>
            <a:endParaRPr lang="fr-ES" sz="3600" b="1" dirty="0">
              <a:solidFill>
                <a:schemeClr val="accent5"/>
              </a:solidFill>
            </a:endParaRPr>
          </a:p>
        </p:txBody>
      </p:sp>
      <p:cxnSp>
        <p:nvCxnSpPr>
          <p:cNvPr id="6" name="10 Conector recto">
            <a:extLst>
              <a:ext uri="{FF2B5EF4-FFF2-40B4-BE49-F238E27FC236}">
                <a16:creationId xmlns:a16="http://schemas.microsoft.com/office/drawing/2014/main" id="{92DF2C8F-A56A-4FB7-B081-57621B7E0647}"/>
              </a:ext>
            </a:extLst>
          </p:cNvPr>
          <p:cNvCxnSpPr>
            <a:cxnSpLocks/>
          </p:cNvCxnSpPr>
          <p:nvPr/>
        </p:nvCxnSpPr>
        <p:spPr>
          <a:xfrm>
            <a:off x="611804" y="82537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73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EC513276-EF24-4199-BADD-39D494A050B9}"/>
              </a:ext>
            </a:extLst>
          </p:cNvPr>
          <p:cNvGrpSpPr/>
          <p:nvPr/>
        </p:nvGrpSpPr>
        <p:grpSpPr>
          <a:xfrm>
            <a:off x="581780" y="1054020"/>
            <a:ext cx="6284060" cy="5361525"/>
            <a:chOff x="581780" y="1054020"/>
            <a:chExt cx="6084491" cy="5361525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D7480EB8-F0A7-4E91-92A3-B03FC8020259}"/>
                </a:ext>
              </a:extLst>
            </p:cNvPr>
            <p:cNvGrpSpPr/>
            <p:nvPr/>
          </p:nvGrpSpPr>
          <p:grpSpPr>
            <a:xfrm>
              <a:off x="581780" y="1054020"/>
              <a:ext cx="6084491" cy="5361525"/>
              <a:chOff x="581780" y="1054020"/>
              <a:chExt cx="5368065" cy="4749959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925" b="40206"/>
              <a:stretch/>
            </p:blipFill>
            <p:spPr>
              <a:xfrm>
                <a:off x="581780" y="1054020"/>
                <a:ext cx="5368065" cy="4749959"/>
              </a:xfrm>
              <a:prstGeom prst="rect">
                <a:avLst/>
              </a:prstGeom>
            </p:spPr>
          </p:pic>
          <p:sp>
            <p:nvSpPr>
              <p:cNvPr id="5" name="CuadroTexto 4"/>
              <p:cNvSpPr txBox="1"/>
              <p:nvPr/>
            </p:nvSpPr>
            <p:spPr>
              <a:xfrm>
                <a:off x="3475585" y="2210001"/>
                <a:ext cx="44755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(b)</a:t>
                </a:r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2491915" y="4858172"/>
                <a:ext cx="44755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(a)</a:t>
                </a:r>
              </a:p>
            </p:txBody>
          </p:sp>
          <p:cxnSp>
            <p:nvCxnSpPr>
              <p:cNvPr id="10" name="Conector recto de flecha 9"/>
              <p:cNvCxnSpPr/>
              <p:nvPr/>
            </p:nvCxnSpPr>
            <p:spPr>
              <a:xfrm>
                <a:off x="3679981" y="2579333"/>
                <a:ext cx="0" cy="534311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de flecha 10"/>
              <p:cNvCxnSpPr>
                <a:stCxn id="9" idx="0"/>
              </p:cNvCxnSpPr>
              <p:nvPr/>
            </p:nvCxnSpPr>
            <p:spPr>
              <a:xfrm flipV="1">
                <a:off x="2715694" y="4490619"/>
                <a:ext cx="0" cy="36755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AB2FB21-B9A2-4DF8-BC21-FFD968074CC4}"/>
                </a:ext>
              </a:extLst>
            </p:cNvPr>
            <p:cNvSpPr txBox="1"/>
            <p:nvPr/>
          </p:nvSpPr>
          <p:spPr>
            <a:xfrm>
              <a:off x="5777613" y="6015520"/>
              <a:ext cx="57027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b="1"/>
                <a:t>H&amp;E</a:t>
              </a:r>
              <a:endParaRPr lang="es-ES" sz="1600" b="1" dirty="0"/>
            </a:p>
          </p:txBody>
        </p:sp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DD712E51-D3C1-4059-B8B5-0AD53F956476}"/>
              </a:ext>
            </a:extLst>
          </p:cNvPr>
          <p:cNvSpPr txBox="1">
            <a:spLocks/>
          </p:cNvSpPr>
          <p:nvPr/>
        </p:nvSpPr>
        <p:spPr>
          <a:xfrm>
            <a:off x="2116930" y="124540"/>
            <a:ext cx="8251185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I. Mediado por anticuerpos anti-MBG: H-E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E20D9ED-DB6E-46E3-AE24-97CC27DD16E1}"/>
              </a:ext>
            </a:extLst>
          </p:cNvPr>
          <p:cNvCxnSpPr>
            <a:cxnSpLocks/>
          </p:cNvCxnSpPr>
          <p:nvPr/>
        </p:nvCxnSpPr>
        <p:spPr>
          <a:xfrm>
            <a:off x="365760" y="673203"/>
            <a:ext cx="10903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7266FEC-BDEF-4EF8-8DAE-060F04FD2894}"/>
              </a:ext>
            </a:extLst>
          </p:cNvPr>
          <p:cNvSpPr txBox="1"/>
          <p:nvPr/>
        </p:nvSpPr>
        <p:spPr>
          <a:xfrm>
            <a:off x="6942383" y="1052531"/>
            <a:ext cx="502149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dirty="0"/>
              <a:t>(a) </a:t>
            </a:r>
            <a:r>
              <a:rPr lang="es-ES" sz="2000" b="1" dirty="0">
                <a:solidFill>
                  <a:srgbClr val="0000FF"/>
                </a:solidFill>
              </a:rPr>
              <a:t>Semilunas</a:t>
            </a:r>
            <a:r>
              <a:rPr lang="es-ES" sz="2000" dirty="0"/>
              <a:t> o proliferación </a:t>
            </a:r>
            <a:r>
              <a:rPr lang="es-ES" sz="2000" dirty="0" err="1"/>
              <a:t>extracapilar</a:t>
            </a:r>
            <a:r>
              <a:rPr lang="es-ES" sz="2000" dirty="0"/>
              <a:t> (fibroepitelial)  y (b) </a:t>
            </a:r>
            <a:r>
              <a:rPr lang="es-ES" sz="2000" b="1" dirty="0">
                <a:solidFill>
                  <a:srgbClr val="0000FF"/>
                </a:solidFill>
              </a:rPr>
              <a:t>necrosis fibrinoide </a:t>
            </a:r>
            <a:endParaRPr lang="es-ES" sz="2000" b="1" dirty="0">
              <a:solidFill>
                <a:srgbClr val="0000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0824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EFC5D47-952D-4C07-A326-7E960282DC72}"/>
              </a:ext>
            </a:extLst>
          </p:cNvPr>
          <p:cNvSpPr txBox="1"/>
          <p:nvPr/>
        </p:nvSpPr>
        <p:spPr>
          <a:xfrm>
            <a:off x="6942383" y="1052531"/>
            <a:ext cx="502149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lphaLcParenBoth"/>
            </a:pPr>
            <a:r>
              <a:rPr lang="es-ES" sz="2000" b="1">
                <a:solidFill>
                  <a:srgbClr val="0000FF"/>
                </a:solidFill>
              </a:rPr>
              <a:t>Semilunas</a:t>
            </a:r>
            <a:r>
              <a:rPr lang="es-ES" sz="2000"/>
              <a:t> </a:t>
            </a:r>
            <a:r>
              <a:rPr lang="es-ES" sz="2000" dirty="0"/>
              <a:t>o proliferación </a:t>
            </a:r>
            <a:r>
              <a:rPr lang="es-ES" sz="2000" dirty="0" err="1"/>
              <a:t>extracapilar</a:t>
            </a:r>
            <a:r>
              <a:rPr lang="es-ES" sz="2000" dirty="0"/>
              <a:t> (fibroepitelial</a:t>
            </a:r>
            <a:r>
              <a:rPr lang="es-ES" sz="2000"/>
              <a:t>)  </a:t>
            </a:r>
          </a:p>
          <a:p>
            <a:pPr marL="457200" indent="-457200">
              <a:buAutoNum type="alphaLcParenBoth"/>
            </a:pPr>
            <a:r>
              <a:rPr lang="es-ES" sz="2000" b="1">
                <a:solidFill>
                  <a:srgbClr val="0000FF"/>
                </a:solidFill>
              </a:rPr>
              <a:t>Necrosis </a:t>
            </a:r>
            <a:r>
              <a:rPr lang="es-ES" sz="2000" b="1" dirty="0">
                <a:solidFill>
                  <a:srgbClr val="0000FF"/>
                </a:solidFill>
              </a:rPr>
              <a:t>fibrinoide </a:t>
            </a:r>
            <a:endParaRPr lang="es-ES" sz="2000" b="1" dirty="0">
              <a:solidFill>
                <a:srgbClr val="0000FF"/>
              </a:solidFill>
              <a:cs typeface="Calibri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C7FA1AF-3242-41E7-A3AE-0E6283CBC36B}"/>
              </a:ext>
            </a:extLst>
          </p:cNvPr>
          <p:cNvSpPr txBox="1">
            <a:spLocks/>
          </p:cNvSpPr>
          <p:nvPr/>
        </p:nvSpPr>
        <p:spPr>
          <a:xfrm>
            <a:off x="584389" y="95661"/>
            <a:ext cx="9709309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I. Mediado por 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anticuerpos anti-MBG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13662A2C-D991-4401-BAC6-EC33556CD514}"/>
              </a:ext>
            </a:extLst>
          </p:cNvPr>
          <p:cNvCxnSpPr>
            <a:cxnSpLocks/>
          </p:cNvCxnSpPr>
          <p:nvPr/>
        </p:nvCxnSpPr>
        <p:spPr>
          <a:xfrm>
            <a:off x="365760" y="673203"/>
            <a:ext cx="10903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0DF8243-50F4-4706-9297-50F8FC87E3F4}"/>
              </a:ext>
            </a:extLst>
          </p:cNvPr>
          <p:cNvGrpSpPr/>
          <p:nvPr/>
        </p:nvGrpSpPr>
        <p:grpSpPr>
          <a:xfrm>
            <a:off x="584389" y="1120862"/>
            <a:ext cx="6284060" cy="5253861"/>
            <a:chOff x="584389" y="1093152"/>
            <a:chExt cx="6284060" cy="5253861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E6DA644-0F7D-4090-9DC3-61D2353E651D}"/>
                </a:ext>
              </a:extLst>
            </p:cNvPr>
            <p:cNvGrpSpPr/>
            <p:nvPr/>
          </p:nvGrpSpPr>
          <p:grpSpPr>
            <a:xfrm>
              <a:off x="584389" y="1093152"/>
              <a:ext cx="6284060" cy="5253861"/>
              <a:chOff x="658323" y="2280621"/>
              <a:chExt cx="6284060" cy="4066391"/>
            </a:xfrm>
          </p:grpSpPr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0F3048E1-D9C8-47DD-BD57-7A2A0BCB45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87" t="12819" b="28932"/>
              <a:stretch/>
            </p:blipFill>
            <p:spPr>
              <a:xfrm>
                <a:off x="658323" y="2280621"/>
                <a:ext cx="6284060" cy="4066391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2FB8FC4-8066-4049-A182-39646C1A9AF3}"/>
                  </a:ext>
                </a:extLst>
              </p:cNvPr>
              <p:cNvSpPr txBox="1"/>
              <p:nvPr/>
            </p:nvSpPr>
            <p:spPr>
              <a:xfrm>
                <a:off x="4598953" y="2612406"/>
                <a:ext cx="447558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dirty="0"/>
                  <a:t>(b)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D895244-F20B-4AA6-8755-831936995012}"/>
                  </a:ext>
                </a:extLst>
              </p:cNvPr>
              <p:cNvSpPr txBox="1"/>
              <p:nvPr/>
            </p:nvSpPr>
            <p:spPr>
              <a:xfrm>
                <a:off x="4411159" y="5703345"/>
                <a:ext cx="447558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dirty="0"/>
                  <a:t>(a)</a:t>
                </a:r>
              </a:p>
            </p:txBody>
          </p:sp>
          <p:cxnSp>
            <p:nvCxnSpPr>
              <p:cNvPr id="23" name="Conector recto de flecha 22">
                <a:extLst>
                  <a:ext uri="{FF2B5EF4-FFF2-40B4-BE49-F238E27FC236}">
                    <a16:creationId xmlns:a16="http://schemas.microsoft.com/office/drawing/2014/main" id="{BA732B6F-BF4A-4F64-91A9-C87C4A968BA6}"/>
                  </a:ext>
                </a:extLst>
              </p:cNvPr>
              <p:cNvCxnSpPr>
                <a:stCxn id="21" idx="3"/>
              </p:cNvCxnSpPr>
              <p:nvPr/>
            </p:nvCxnSpPr>
            <p:spPr>
              <a:xfrm>
                <a:off x="5046511" y="2797072"/>
                <a:ext cx="450425" cy="37449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de flecha 23">
                <a:extLst>
                  <a:ext uri="{FF2B5EF4-FFF2-40B4-BE49-F238E27FC236}">
                    <a16:creationId xmlns:a16="http://schemas.microsoft.com/office/drawing/2014/main" id="{295E6F00-7DB8-4442-A822-BD9FC8FB9FD0}"/>
                  </a:ext>
                </a:extLst>
              </p:cNvPr>
              <p:cNvCxnSpPr>
                <a:stCxn id="22" idx="0"/>
              </p:cNvCxnSpPr>
              <p:nvPr/>
            </p:nvCxnSpPr>
            <p:spPr>
              <a:xfrm flipV="1">
                <a:off x="4634938" y="4835611"/>
                <a:ext cx="159484" cy="86773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de flecha 24">
                <a:extLst>
                  <a:ext uri="{FF2B5EF4-FFF2-40B4-BE49-F238E27FC236}">
                    <a16:creationId xmlns:a16="http://schemas.microsoft.com/office/drawing/2014/main" id="{22BE37CC-4CCF-4511-89CD-655398447A74}"/>
                  </a:ext>
                </a:extLst>
              </p:cNvPr>
              <p:cNvCxnSpPr>
                <a:stCxn id="21" idx="1"/>
              </p:cNvCxnSpPr>
              <p:nvPr/>
            </p:nvCxnSpPr>
            <p:spPr>
              <a:xfrm flipH="1">
                <a:off x="2677297" y="2797072"/>
                <a:ext cx="1921656" cy="203853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2F360BC5-271D-4869-8F07-31429928F406}"/>
                  </a:ext>
                </a:extLst>
              </p:cNvPr>
              <p:cNvCxnSpPr>
                <a:stCxn id="22" idx="1"/>
              </p:cNvCxnSpPr>
              <p:nvPr/>
            </p:nvCxnSpPr>
            <p:spPr>
              <a:xfrm flipH="1" flipV="1">
                <a:off x="3220995" y="5350007"/>
                <a:ext cx="1190164" cy="5380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19DE37CE-E446-41C5-894D-B28062195E4E}"/>
                  </a:ext>
                </a:extLst>
              </p:cNvPr>
              <p:cNvCxnSpPr/>
              <p:nvPr/>
            </p:nvCxnSpPr>
            <p:spPr>
              <a:xfrm>
                <a:off x="4831714" y="2981738"/>
                <a:ext cx="399313" cy="133207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95F128F2-AEF7-4E4D-9A7A-20C638F66B04}"/>
                </a:ext>
              </a:extLst>
            </p:cNvPr>
            <p:cNvSpPr txBox="1"/>
            <p:nvPr/>
          </p:nvSpPr>
          <p:spPr>
            <a:xfrm>
              <a:off x="5551858" y="5846243"/>
              <a:ext cx="1088284" cy="338554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 err="1"/>
                <a:t>Tricrómico</a:t>
              </a:r>
              <a:endParaRPr lang="es-E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48875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4D67E879-2AF5-41B0-BB19-DD075225F649}"/>
              </a:ext>
            </a:extLst>
          </p:cNvPr>
          <p:cNvGrpSpPr/>
          <p:nvPr/>
        </p:nvGrpSpPr>
        <p:grpSpPr>
          <a:xfrm>
            <a:off x="584389" y="1093152"/>
            <a:ext cx="6320907" cy="5253861"/>
            <a:chOff x="1328258" y="1807776"/>
            <a:chExt cx="5517931" cy="474016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0" t="1379" r="18122" b="29502"/>
            <a:stretch/>
          </p:blipFill>
          <p:spPr>
            <a:xfrm>
              <a:off x="1328258" y="1807776"/>
              <a:ext cx="5517931" cy="4740167"/>
            </a:xfrm>
            <a:prstGeom prst="rect">
              <a:avLst/>
            </a:prstGeom>
          </p:spPr>
        </p:pic>
        <p:sp>
          <p:nvSpPr>
            <p:cNvPr id="8" name="Flecha derecha 7"/>
            <p:cNvSpPr/>
            <p:nvPr/>
          </p:nvSpPr>
          <p:spPr>
            <a:xfrm rot="8559713">
              <a:off x="5139558" y="2486283"/>
              <a:ext cx="557048" cy="252249"/>
            </a:xfrm>
            <a:prstGeom prst="rightArrow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6905296" y="987826"/>
            <a:ext cx="528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HALLAZGO PATOGNOMÓNICO:</a:t>
            </a:r>
          </a:p>
          <a:p>
            <a:r>
              <a:rPr lang="es-ES" sz="2000" b="1" dirty="0">
                <a:solidFill>
                  <a:srgbClr val="0000FF"/>
                </a:solidFill>
              </a:rPr>
              <a:t>Depósito de IgG lineal </a:t>
            </a:r>
            <a:r>
              <a:rPr lang="es-ES" sz="2000" dirty="0"/>
              <a:t>en la inmunofluorescencia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AAB55F5-73E9-4592-B8D4-DB114388204B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I. Mediado por anticuerpos 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anti-MBG: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D5F5BD0-BB14-4C1E-A65D-9DEE7BAF5345}"/>
              </a:ext>
            </a:extLst>
          </p:cNvPr>
          <p:cNvCxnSpPr>
            <a:cxnSpLocks/>
          </p:cNvCxnSpPr>
          <p:nvPr/>
        </p:nvCxnSpPr>
        <p:spPr>
          <a:xfrm>
            <a:off x="365760" y="673203"/>
            <a:ext cx="10903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133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AAB55F5-73E9-4592-B8D4-DB114388204B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II. Mediado por inmunocomplejos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" name="Imagen 3">
            <a:extLst>
              <a:ext uri="{FF2B5EF4-FFF2-40B4-BE49-F238E27FC236}">
                <a16:creationId xmlns:a16="http://schemas.microsoft.com/office/drawing/2014/main" id="{2C46D0B4-F5B4-4EA2-8A51-72F75C16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6" t="4600" r="26658" b="170"/>
          <a:stretch/>
        </p:blipFill>
        <p:spPr>
          <a:xfrm>
            <a:off x="619760" y="803272"/>
            <a:ext cx="4111007" cy="588650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21ABEE8-A94F-487E-88C3-75BC8F782A66}"/>
              </a:ext>
            </a:extLst>
          </p:cNvPr>
          <p:cNvSpPr txBox="1"/>
          <p:nvPr/>
        </p:nvSpPr>
        <p:spPr>
          <a:xfrm>
            <a:off x="3536041" y="855731"/>
            <a:ext cx="36594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/>
              <a:t>Proliferación</a:t>
            </a:r>
            <a:r>
              <a:rPr lang="en-US" sz="2000" dirty="0"/>
              <a:t> </a:t>
            </a:r>
            <a:r>
              <a:rPr lang="en-US" sz="2000" dirty="0" err="1"/>
              <a:t>extracapilar</a:t>
            </a:r>
            <a:r>
              <a:rPr lang="en-US" sz="2000" dirty="0"/>
              <a:t> </a:t>
            </a:r>
            <a:r>
              <a:rPr lang="en-US" sz="2000" dirty="0" err="1"/>
              <a:t>fibrocelular</a:t>
            </a:r>
            <a:endParaRPr lang="en-US" sz="2000" dirty="0" err="1">
              <a:cs typeface="Calibri"/>
            </a:endParaRPr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8BFFEA5D-5806-4D68-8222-90336672E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0" t="6530" r="7616" b="8769"/>
          <a:stretch/>
        </p:blipFill>
        <p:spPr>
          <a:xfrm>
            <a:off x="7246258" y="2621200"/>
            <a:ext cx="4730590" cy="4111502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6DC649B9-7604-4197-A78D-071A455CD6C6}"/>
              </a:ext>
            </a:extLst>
          </p:cNvPr>
          <p:cNvCxnSpPr/>
          <p:nvPr/>
        </p:nvCxnSpPr>
        <p:spPr>
          <a:xfrm flipH="1">
            <a:off x="1861003" y="1209674"/>
            <a:ext cx="2859315" cy="107768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811A898-749C-4040-AF94-33AB51CEBF3D}"/>
              </a:ext>
            </a:extLst>
          </p:cNvPr>
          <p:cNvSpPr txBox="1"/>
          <p:nvPr/>
        </p:nvSpPr>
        <p:spPr>
          <a:xfrm>
            <a:off x="8625113" y="2048328"/>
            <a:ext cx="29471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cs typeface="Calibri"/>
              </a:rPr>
              <a:t>Depósito</a:t>
            </a:r>
            <a:r>
              <a:rPr lang="en-US" sz="2000" dirty="0">
                <a:cs typeface="Calibri"/>
              </a:rPr>
              <a:t> mesangial de IgA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21DE903-CA88-4EDC-BE0F-24513F09943D}"/>
              </a:ext>
            </a:extLst>
          </p:cNvPr>
          <p:cNvSpPr txBox="1"/>
          <p:nvPr/>
        </p:nvSpPr>
        <p:spPr>
          <a:xfrm>
            <a:off x="4769229" y="6136093"/>
            <a:ext cx="23877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cs typeface="Calibri"/>
              </a:rPr>
              <a:t>Depósito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asas</a:t>
            </a:r>
            <a:r>
              <a:rPr lang="en-US" sz="2000" dirty="0">
                <a:cs typeface="Calibri"/>
              </a:rPr>
              <a:t> de IgA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3135371C-14F7-4087-9A5E-F017A066E382}"/>
              </a:ext>
            </a:extLst>
          </p:cNvPr>
          <p:cNvCxnSpPr>
            <a:cxnSpLocks/>
          </p:cNvCxnSpPr>
          <p:nvPr/>
        </p:nvCxnSpPr>
        <p:spPr>
          <a:xfrm>
            <a:off x="9986191" y="2448438"/>
            <a:ext cx="367773" cy="78958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54C06C2B-F871-42AD-82E8-1B9843950194}"/>
              </a:ext>
            </a:extLst>
          </p:cNvPr>
          <p:cNvCxnSpPr>
            <a:cxnSpLocks/>
          </p:cNvCxnSpPr>
          <p:nvPr/>
        </p:nvCxnSpPr>
        <p:spPr>
          <a:xfrm flipV="1">
            <a:off x="7081653" y="6299136"/>
            <a:ext cx="2764969" cy="13788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D5274A8-E1E0-4814-ABA5-128D14641A22}"/>
              </a:ext>
            </a:extLst>
          </p:cNvPr>
          <p:cNvSpPr txBox="1"/>
          <p:nvPr/>
        </p:nvSpPr>
        <p:spPr>
          <a:xfrm>
            <a:off x="9214754" y="832755"/>
            <a:ext cx="20900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solidFill>
                  <a:srgbClr val="2F5496"/>
                </a:solidFill>
                <a:cs typeface="Calibri"/>
              </a:rPr>
              <a:t>Nefropatía</a:t>
            </a:r>
            <a:r>
              <a:rPr lang="en-US" sz="2400" b="1" dirty="0">
                <a:solidFill>
                  <a:srgbClr val="2F5496"/>
                </a:solidFill>
                <a:cs typeface="Calibri"/>
              </a:rPr>
              <a:t> IgA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D5714B9-2CDB-4D35-928A-AF11BB8A18CD}"/>
              </a:ext>
            </a:extLst>
          </p:cNvPr>
          <p:cNvSpPr txBox="1"/>
          <p:nvPr/>
        </p:nvSpPr>
        <p:spPr>
          <a:xfrm>
            <a:off x="11355614" y="6257471"/>
            <a:ext cx="556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IgA</a:t>
            </a:r>
            <a:r>
              <a:rPr lang="es-ES">
                <a:solidFill>
                  <a:srgbClr val="FFFFFF"/>
                </a:solidFill>
              </a:rPr>
              <a:t>​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1A3F1C-1EAD-419F-B4C9-E9A3C7CAC21F}"/>
              </a:ext>
            </a:extLst>
          </p:cNvPr>
          <p:cNvSpPr txBox="1"/>
          <p:nvPr/>
        </p:nvSpPr>
        <p:spPr>
          <a:xfrm>
            <a:off x="696685" y="6257470"/>
            <a:ext cx="593271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/>
              <a:t>PAS</a:t>
            </a:r>
            <a:endParaRPr lang="es-ES" dirty="0">
              <a:cs typeface="Calibri"/>
            </a:endParaRPr>
          </a:p>
        </p:txBody>
      </p:sp>
      <p:cxnSp>
        <p:nvCxnSpPr>
          <p:cNvPr id="21" name="10 Conector recto">
            <a:extLst>
              <a:ext uri="{FF2B5EF4-FFF2-40B4-BE49-F238E27FC236}">
                <a16:creationId xmlns:a16="http://schemas.microsoft.com/office/drawing/2014/main" id="{79265D29-159E-4D12-8E3E-28E4F9BEC362}"/>
              </a:ext>
            </a:extLst>
          </p:cNvPr>
          <p:cNvCxnSpPr>
            <a:cxnSpLocks/>
          </p:cNvCxnSpPr>
          <p:nvPr/>
        </p:nvCxnSpPr>
        <p:spPr>
          <a:xfrm>
            <a:off x="611804" y="677594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10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AAB55F5-73E9-4592-B8D4-DB114388204B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II. Mediado por inmunocomplejos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6A06C8B5-4263-49B9-80F2-D694EF918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r="25316" b="157"/>
          <a:stretch/>
        </p:blipFill>
        <p:spPr>
          <a:xfrm>
            <a:off x="370115" y="794201"/>
            <a:ext cx="4519486" cy="576853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E9923F-56D2-4A14-8B7C-56207076EC03}"/>
              </a:ext>
            </a:extLst>
          </p:cNvPr>
          <p:cNvSpPr txBox="1"/>
          <p:nvPr/>
        </p:nvSpPr>
        <p:spPr>
          <a:xfrm>
            <a:off x="4670878" y="1421166"/>
            <a:ext cx="362313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/>
              <a:t>Proliferación</a:t>
            </a:r>
            <a:r>
              <a:rPr lang="en-US" sz="2000" dirty="0"/>
              <a:t> </a:t>
            </a:r>
            <a:r>
              <a:rPr lang="en-US" sz="2000" dirty="0" err="1"/>
              <a:t>extracapilar</a:t>
            </a:r>
            <a:r>
              <a:rPr lang="en-US" sz="2000" dirty="0"/>
              <a:t> </a:t>
            </a:r>
            <a:r>
              <a:rPr lang="en-US" sz="2000" dirty="0" err="1"/>
              <a:t>fibrocelular</a:t>
            </a:r>
            <a:endParaRPr lang="en-US" sz="2000" dirty="0" err="1">
              <a:cs typeface="Calibri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1B6F3B9-3FB1-4BA6-8DFA-25EFC205EB89}"/>
              </a:ext>
            </a:extLst>
          </p:cNvPr>
          <p:cNvCxnSpPr/>
          <p:nvPr/>
        </p:nvCxnSpPr>
        <p:spPr>
          <a:xfrm flipH="1">
            <a:off x="2296433" y="1817459"/>
            <a:ext cx="3131457" cy="1632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10" descr="Imagen que contiene animal, verde, frente, firmar&#10;&#10;Descripción generada automáticamente">
            <a:extLst>
              <a:ext uri="{FF2B5EF4-FFF2-40B4-BE49-F238E27FC236}">
                <a16:creationId xmlns:a16="http://schemas.microsoft.com/office/drawing/2014/main" id="{57AF584B-1CF3-4645-9253-D79AE9381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0" t="8368" r="7570"/>
          <a:stretch/>
        </p:blipFill>
        <p:spPr>
          <a:xfrm>
            <a:off x="7010400" y="2129052"/>
            <a:ext cx="4984669" cy="453241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A638777-1754-4F94-90D6-FCAD9580CFDC}"/>
              </a:ext>
            </a:extLst>
          </p:cNvPr>
          <p:cNvSpPr txBox="1"/>
          <p:nvPr/>
        </p:nvSpPr>
        <p:spPr>
          <a:xfrm>
            <a:off x="9214754" y="832755"/>
            <a:ext cx="20900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solidFill>
                  <a:srgbClr val="2F5496"/>
                </a:solidFill>
                <a:cs typeface="Calibri"/>
              </a:rPr>
              <a:t>Nefropatía</a:t>
            </a:r>
            <a:r>
              <a:rPr lang="en-US" sz="2400" b="1" dirty="0">
                <a:solidFill>
                  <a:srgbClr val="2F5496"/>
                </a:solidFill>
                <a:cs typeface="Calibri"/>
              </a:rPr>
              <a:t> IgA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DF4A9A1-98BF-44E3-9955-81F60F4C5A1C}"/>
              </a:ext>
            </a:extLst>
          </p:cNvPr>
          <p:cNvSpPr txBox="1"/>
          <p:nvPr/>
        </p:nvSpPr>
        <p:spPr>
          <a:xfrm>
            <a:off x="4889601" y="5767614"/>
            <a:ext cx="1952071" cy="707886"/>
          </a:xfrm>
          <a:prstGeom prst="rect">
            <a:avLst/>
          </a:prstGeom>
          <a:ln w="28575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cs typeface="Calibri"/>
              </a:rPr>
              <a:t>Depósito</a:t>
            </a:r>
            <a:r>
              <a:rPr lang="en-US" sz="2000" dirty="0">
                <a:cs typeface="Calibri"/>
              </a:rPr>
              <a:t> mesangial de IgA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3A0EA58-9B3B-4407-90A7-4B19E0EA1C3E}"/>
              </a:ext>
            </a:extLst>
          </p:cNvPr>
          <p:cNvSpPr txBox="1"/>
          <p:nvPr/>
        </p:nvSpPr>
        <p:spPr>
          <a:xfrm>
            <a:off x="11355614" y="6193971"/>
            <a:ext cx="556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IgA</a:t>
            </a:r>
            <a:r>
              <a:rPr lang="es-ES">
                <a:solidFill>
                  <a:srgbClr val="FFFFFF"/>
                </a:solidFill>
              </a:rPr>
              <a:t>​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E4A98CE8-FF9E-40E4-A633-42561412FBDF}"/>
              </a:ext>
            </a:extLst>
          </p:cNvPr>
          <p:cNvCxnSpPr/>
          <p:nvPr/>
        </p:nvCxnSpPr>
        <p:spPr>
          <a:xfrm flipV="1">
            <a:off x="6482443" y="5491840"/>
            <a:ext cx="3318328" cy="51888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C35FEF1-11DA-4BF2-B215-249892C7851D}"/>
              </a:ext>
            </a:extLst>
          </p:cNvPr>
          <p:cNvSpPr txBox="1"/>
          <p:nvPr/>
        </p:nvSpPr>
        <p:spPr>
          <a:xfrm>
            <a:off x="469899" y="6121399"/>
            <a:ext cx="593271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/>
              <a:t>PAS</a:t>
            </a:r>
            <a:endParaRPr lang="es-ES" b="1" dirty="0">
              <a:cs typeface="Calibri"/>
            </a:endParaRPr>
          </a:p>
        </p:txBody>
      </p:sp>
      <p:cxnSp>
        <p:nvCxnSpPr>
          <p:cNvPr id="13" name="10 Conector recto">
            <a:extLst>
              <a:ext uri="{FF2B5EF4-FFF2-40B4-BE49-F238E27FC236}">
                <a16:creationId xmlns:a16="http://schemas.microsoft.com/office/drawing/2014/main" id="{9BEE1B6B-5D90-400E-A624-8749712B3EC8}"/>
              </a:ext>
            </a:extLst>
          </p:cNvPr>
          <p:cNvCxnSpPr>
            <a:cxnSpLocks/>
          </p:cNvCxnSpPr>
          <p:nvPr/>
        </p:nvCxnSpPr>
        <p:spPr>
          <a:xfrm>
            <a:off x="611804" y="686836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394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AAB55F5-73E9-4592-B8D4-DB114388204B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Tipo II. Mediado por inmunocomplejos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4AD61960-4D8B-44FA-A15F-E4A652835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6" r="6410" b="156"/>
          <a:stretch/>
        </p:blipFill>
        <p:spPr>
          <a:xfrm>
            <a:off x="370114" y="857701"/>
            <a:ext cx="5928575" cy="581388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00051A-BC70-4F5C-8BC8-89FA67826C0C}"/>
              </a:ext>
            </a:extLst>
          </p:cNvPr>
          <p:cNvSpPr txBox="1"/>
          <p:nvPr/>
        </p:nvSpPr>
        <p:spPr>
          <a:xfrm>
            <a:off x="6420757" y="6284686"/>
            <a:ext cx="3214916" cy="3784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Proliferación</a:t>
            </a:r>
            <a:r>
              <a:rPr lang="en-US" dirty="0"/>
              <a:t> </a:t>
            </a:r>
            <a:r>
              <a:rPr lang="en-US" dirty="0" err="1"/>
              <a:t>extracapilar</a:t>
            </a:r>
            <a:r>
              <a:rPr lang="en-US" dirty="0"/>
              <a:t> </a:t>
            </a:r>
            <a:r>
              <a:rPr lang="en-US" dirty="0" err="1"/>
              <a:t>celular</a:t>
            </a:r>
            <a:endParaRPr lang="en-US" dirty="0" err="1">
              <a:cs typeface="Calibri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1A57743-A06F-4A50-A1ED-FB2DC1BB4D4F}"/>
              </a:ext>
            </a:extLst>
          </p:cNvPr>
          <p:cNvCxnSpPr/>
          <p:nvPr/>
        </p:nvCxnSpPr>
        <p:spPr>
          <a:xfrm flipH="1" flipV="1">
            <a:off x="2704646" y="5634715"/>
            <a:ext cx="5099958" cy="70031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7">
            <a:extLst>
              <a:ext uri="{FF2B5EF4-FFF2-40B4-BE49-F238E27FC236}">
                <a16:creationId xmlns:a16="http://schemas.microsoft.com/office/drawing/2014/main" id="{B09E91F8-57A9-44BB-B74E-4D7688F4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115" y="1665058"/>
            <a:ext cx="5165270" cy="38725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01273BD-C19B-489F-A50E-9BF34FC683C8}"/>
              </a:ext>
            </a:extLst>
          </p:cNvPr>
          <p:cNvSpPr txBox="1"/>
          <p:nvPr/>
        </p:nvSpPr>
        <p:spPr>
          <a:xfrm>
            <a:off x="7722508" y="705755"/>
            <a:ext cx="290648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solidFill>
                  <a:srgbClr val="2F5496"/>
                </a:solidFill>
                <a:cs typeface="Calibri"/>
              </a:rPr>
              <a:t>Glomerulonefritis</a:t>
            </a:r>
            <a:r>
              <a:rPr lang="en-US" sz="2400" b="1" dirty="0">
                <a:solidFill>
                  <a:srgbClr val="2F5496"/>
                </a:solidFill>
                <a:cs typeface="Calibri"/>
              </a:rPr>
              <a:t> </a:t>
            </a:r>
            <a:r>
              <a:rPr lang="en-US" sz="2400" b="1" dirty="0" err="1">
                <a:solidFill>
                  <a:srgbClr val="2F5496"/>
                </a:solidFill>
                <a:cs typeface="Calibri"/>
              </a:rPr>
              <a:t>aguda</a:t>
            </a:r>
            <a:r>
              <a:rPr lang="en-US" sz="2400" b="1" dirty="0">
                <a:solidFill>
                  <a:srgbClr val="2F5496"/>
                </a:solidFill>
                <a:cs typeface="Calibri"/>
              </a:rPr>
              <a:t> </a:t>
            </a:r>
            <a:r>
              <a:rPr lang="en-US" sz="2400" b="1" dirty="0" err="1">
                <a:solidFill>
                  <a:srgbClr val="2F5496"/>
                </a:solidFill>
                <a:cs typeface="Calibri"/>
              </a:rPr>
              <a:t>postinfecciosa</a:t>
            </a:r>
            <a:endParaRPr lang="en-US" sz="2400" b="1" dirty="0">
              <a:solidFill>
                <a:srgbClr val="2F5496"/>
              </a:solidFill>
              <a:cs typeface="Calibri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D8536BA-961B-4D48-9B14-CA9C1C1C93A1}"/>
              </a:ext>
            </a:extLst>
          </p:cNvPr>
          <p:cNvSpPr txBox="1"/>
          <p:nvPr/>
        </p:nvSpPr>
        <p:spPr>
          <a:xfrm>
            <a:off x="11156042" y="5114471"/>
            <a:ext cx="556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cs typeface="Calibri"/>
              </a:rPr>
              <a:t>C3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247ACB6-8B6D-4236-B6D1-93A679719221}"/>
              </a:ext>
            </a:extLst>
          </p:cNvPr>
          <p:cNvSpPr txBox="1"/>
          <p:nvPr/>
        </p:nvSpPr>
        <p:spPr>
          <a:xfrm>
            <a:off x="7214508" y="5577114"/>
            <a:ext cx="39224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Depósito</a:t>
            </a:r>
            <a:r>
              <a:rPr lang="en-US" dirty="0"/>
              <a:t> granular </a:t>
            </a:r>
            <a:r>
              <a:rPr lang="en-US" dirty="0" err="1"/>
              <a:t>grueso</a:t>
            </a:r>
            <a:r>
              <a:rPr lang="en-US" dirty="0"/>
              <a:t> 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asas</a:t>
            </a:r>
            <a:r>
              <a:rPr lang="en-US" dirty="0"/>
              <a:t> de C3</a:t>
            </a:r>
            <a:endParaRPr lang="en-US" dirty="0" err="1">
              <a:cs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535DBBC-190B-49C5-8D7A-71560F70A5D3}"/>
              </a:ext>
            </a:extLst>
          </p:cNvPr>
          <p:cNvSpPr txBox="1"/>
          <p:nvPr/>
        </p:nvSpPr>
        <p:spPr>
          <a:xfrm>
            <a:off x="442685" y="6257470"/>
            <a:ext cx="593271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/>
              <a:t>PAS</a:t>
            </a:r>
            <a:endParaRPr lang="es-ES" b="1" dirty="0">
              <a:cs typeface="Calibri"/>
            </a:endParaRPr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EB54907F-DA88-49CB-9F30-F342D42110C5}"/>
              </a:ext>
            </a:extLst>
          </p:cNvPr>
          <p:cNvCxnSpPr>
            <a:cxnSpLocks/>
          </p:cNvCxnSpPr>
          <p:nvPr/>
        </p:nvCxnSpPr>
        <p:spPr>
          <a:xfrm>
            <a:off x="611804" y="72378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47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756</Words>
  <Application>Microsoft Office PowerPoint</Application>
  <PresentationFormat>Panorámica</PresentationFormat>
  <Paragraphs>120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Comunidad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Quiroga Gili.Borja</dc:creator>
  <cp:lastModifiedBy>victor lorenzo sellares</cp:lastModifiedBy>
  <cp:revision>322</cp:revision>
  <dcterms:created xsi:type="dcterms:W3CDTF">2021-12-17T11:09:38Z</dcterms:created>
  <dcterms:modified xsi:type="dcterms:W3CDTF">2022-02-20T15:31:04Z</dcterms:modified>
</cp:coreProperties>
</file>